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339" r:id="rId4"/>
    <p:sldId id="258" r:id="rId5"/>
    <p:sldId id="266" r:id="rId6"/>
    <p:sldId id="309" r:id="rId7"/>
    <p:sldId id="336" r:id="rId8"/>
    <p:sldId id="337" r:id="rId9"/>
    <p:sldId id="338" r:id="rId10"/>
    <p:sldId id="260" r:id="rId11"/>
    <p:sldId id="291" r:id="rId12"/>
    <p:sldId id="277" r:id="rId13"/>
    <p:sldId id="320" r:id="rId14"/>
    <p:sldId id="322" r:id="rId15"/>
    <p:sldId id="321" r:id="rId16"/>
    <p:sldId id="324" r:id="rId17"/>
    <p:sldId id="290" r:id="rId18"/>
    <p:sldId id="278" r:id="rId19"/>
    <p:sldId id="306" r:id="rId20"/>
    <p:sldId id="330" r:id="rId21"/>
    <p:sldId id="327" r:id="rId22"/>
    <p:sldId id="329" r:id="rId23"/>
    <p:sldId id="263" r:id="rId24"/>
    <p:sldId id="351" r:id="rId25"/>
    <p:sldId id="352" r:id="rId26"/>
    <p:sldId id="286" r:id="rId27"/>
    <p:sldId id="353" r:id="rId28"/>
    <p:sldId id="332" r:id="rId29"/>
    <p:sldId id="331" r:id="rId30"/>
    <p:sldId id="333" r:id="rId31"/>
    <p:sldId id="334" r:id="rId32"/>
    <p:sldId id="354" r:id="rId33"/>
    <p:sldId id="276" r:id="rId34"/>
    <p:sldId id="335" r:id="rId35"/>
    <p:sldId id="325" r:id="rId36"/>
    <p:sldId id="270" r:id="rId37"/>
    <p:sldId id="343" r:id="rId38"/>
    <p:sldId id="272" r:id="rId39"/>
    <p:sldId id="315" r:id="rId40"/>
    <p:sldId id="317" r:id="rId41"/>
    <p:sldId id="355" r:id="rId42"/>
    <p:sldId id="271" r:id="rId43"/>
    <p:sldId id="345" r:id="rId44"/>
    <p:sldId id="346" r:id="rId45"/>
    <p:sldId id="357" r:id="rId46"/>
    <p:sldId id="356" r:id="rId47"/>
    <p:sldId id="273" r:id="rId48"/>
    <p:sldId id="344" r:id="rId49"/>
    <p:sldId id="311" r:id="rId50"/>
    <p:sldId id="348" r:id="rId51"/>
    <p:sldId id="349" r:id="rId52"/>
    <p:sldId id="269" r:id="rId53"/>
    <p:sldId id="318" r:id="rId54"/>
    <p:sldId id="340" r:id="rId55"/>
    <p:sldId id="341" r:id="rId56"/>
    <p:sldId id="305" r:id="rId57"/>
    <p:sldId id="264" r:id="rId58"/>
    <p:sldId id="308" r:id="rId59"/>
    <p:sldId id="294" r:id="rId60"/>
    <p:sldId id="274" r:id="rId61"/>
    <p:sldId id="280" r:id="rId62"/>
    <p:sldId id="303" r:id="rId63"/>
    <p:sldId id="285" r:id="rId64"/>
    <p:sldId id="265" r:id="rId65"/>
    <p:sldId id="347" r:id="rId66"/>
    <p:sldId id="287" r:id="rId67"/>
    <p:sldId id="259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339"/>
            <p14:sldId id="258"/>
            <p14:sldId id="266"/>
          </p14:sldIdLst>
        </p14:section>
        <p14:section name="Example Codebase" id="{FA0EC0E7-A608-4FCD-BB1B-BF49FFA9B001}">
          <p14:sldIdLst>
            <p14:sldId id="309"/>
            <p14:sldId id="336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91"/>
            <p14:sldId id="277"/>
            <p14:sldId id="320"/>
            <p14:sldId id="322"/>
            <p14:sldId id="321"/>
            <p14:sldId id="324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263"/>
            <p14:sldId id="351"/>
            <p14:sldId id="352"/>
            <p14:sldId id="286"/>
            <p14:sldId id="353"/>
            <p14:sldId id="332"/>
            <p14:sldId id="331"/>
            <p14:sldId id="333"/>
            <p14:sldId id="334"/>
            <p14:sldId id="354"/>
            <p14:sldId id="276"/>
            <p14:sldId id="335"/>
            <p14:sldId id="325"/>
            <p14:sldId id="270"/>
            <p14:sldId id="343"/>
            <p14:sldId id="272"/>
            <p14:sldId id="315"/>
            <p14:sldId id="317"/>
            <p14:sldId id="355"/>
            <p14:sldId id="271"/>
            <p14:sldId id="345"/>
            <p14:sldId id="346"/>
            <p14:sldId id="357"/>
            <p14:sldId id="356"/>
            <p14:sldId id="273"/>
            <p14:sldId id="344"/>
            <p14:sldId id="311"/>
            <p14:sldId id="348"/>
            <p14:sldId id="349"/>
            <p14:sldId id="269"/>
            <p14:sldId id="318"/>
            <p14:sldId id="340"/>
            <p14:sldId id="341"/>
            <p14:sldId id="305"/>
          </p14:sldIdLst>
        </p14:section>
        <p14:section name="Other Recipes" id="{25224DB0-616F-48E3-9226-F06EC9EA31CC}">
          <p14:sldIdLst>
            <p14:sldId id="264"/>
            <p14:sldId id="308"/>
            <p14:sldId id="294"/>
            <p14:sldId id="274"/>
            <p14:sldId id="280"/>
            <p14:sldId id="303"/>
            <p14:sldId id="285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1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57.jpg"/><Relationship Id="rId6" Type="http://schemas.openxmlformats.org/officeDocument/2006/relationships/image" Target="../media/image60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59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1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57.jpg"/><Relationship Id="rId6" Type="http://schemas.openxmlformats.org/officeDocument/2006/relationships/image" Target="../media/image60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59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51.sv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r>
            <a:rPr lang="en-US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defRPr b="1"/>
          </a:pPr>
          <a:r>
            <a:rPr lang="en-US"/>
            <a:t>Skillset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defRPr b="1"/>
          </a:pPr>
          <a:r>
            <a:rPr lang="en-US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r>
            <a:rPr lang="en-US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r>
            <a:rPr lang="en-US"/>
            <a:t>Full Stack .NET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CEAD1B4B-0DA7-4328-8107-62A3C5090E9D}">
      <dgm:prSet/>
      <dgm:spPr/>
      <dgm:t>
        <a:bodyPr/>
        <a:lstStyle/>
        <a:p>
          <a:r>
            <a:rPr lang="en-US"/>
            <a:t>TypeScript / Angular</a:t>
          </a:r>
        </a:p>
      </dgm:t>
    </dgm:pt>
    <dgm:pt modelId="{E16FD2E1-DC14-4777-9076-0AB78E40F05F}" type="parTrans" cxnId="{EAF98947-603A-4C66-A5B4-5EAF76D037D5}">
      <dgm:prSet/>
      <dgm:spPr/>
      <dgm:t>
        <a:bodyPr/>
        <a:lstStyle/>
        <a:p>
          <a:endParaRPr lang="en-US"/>
        </a:p>
      </dgm:t>
    </dgm:pt>
    <dgm:pt modelId="{FED7AE04-A85F-47DF-AF09-BC65EFAB618B}" type="sibTrans" cxnId="{EAF98947-603A-4C66-A5B4-5EAF76D037D5}">
      <dgm:prSet/>
      <dgm:spPr/>
      <dgm:t>
        <a:bodyPr/>
        <a:lstStyle/>
        <a:p>
          <a:endParaRPr lang="en-US"/>
        </a:p>
      </dgm:t>
    </dgm:pt>
    <dgm:pt modelId="{2153AC0D-AE5D-4E65-A6AB-E87B39244539}">
      <dgm:prSet/>
      <dgm:spPr/>
      <dgm:t>
        <a:bodyPr/>
        <a:lstStyle/>
        <a:p>
          <a:r>
            <a:rPr lang="en-US"/>
            <a:t>Application Development</a:t>
          </a:r>
        </a:p>
        <a:p>
          <a:r>
            <a:rPr lang="en-US"/>
            <a:t>Management / Mentoring</a:t>
          </a:r>
        </a:p>
      </dgm:t>
    </dgm:pt>
    <dgm:pt modelId="{C7ADCB11-DF42-4C73-B983-63058B4EB517}" type="parTrans" cxnId="{3282F2B8-DFBA-4052-8F76-8E7CDB00AB87}">
      <dgm:prSet/>
      <dgm:spPr/>
      <dgm:t>
        <a:bodyPr/>
        <a:lstStyle/>
        <a:p>
          <a:endParaRPr lang="en-US"/>
        </a:p>
      </dgm:t>
    </dgm:pt>
    <dgm:pt modelId="{6DBDB7A4-22D1-488E-B70C-B4D861CC3D17}" type="sibTrans" cxnId="{3282F2B8-DFBA-4052-8F76-8E7CDB00AB87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666FA535-24F9-466B-9BF8-73BC5DCF6020}" type="presOf" srcId="{CEAD1B4B-0DA7-4328-8107-62A3C5090E9D}" destId="{78C90D01-1DC0-4FBC-AB33-5CBB3BB31522}" srcOrd="0" destOrd="1" presId="urn:microsoft.com/office/officeart/2018/5/layout/CenteredIconLabelDescriptionList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EAF98947-603A-4C66-A5B4-5EAF76D037D5}" srcId="{97DF4DEE-EC11-48B7-A592-417B9FC89363}" destId="{CEAD1B4B-0DA7-4328-8107-62A3C5090E9D}" srcOrd="1" destOrd="0" parTransId="{E16FD2E1-DC14-4777-9076-0AB78E40F05F}" sibTransId="{FED7AE04-A85F-47DF-AF09-BC65EFAB618B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0C3B95A-3BF8-4DA9-A722-AAC74B526FA0}" type="presOf" srcId="{2153AC0D-AE5D-4E65-A6AB-E87B39244539}" destId="{78C90D01-1DC0-4FBC-AB33-5CBB3BB31522}" srcOrd="0" destOrd="2" presId="urn:microsoft.com/office/officeart/2018/5/layout/CenteredIconLabelDescriptionList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3282F2B8-DFBA-4052-8F76-8E7CDB00AB87}" srcId="{97DF4DEE-EC11-48B7-A592-417B9FC89363}" destId="{2153AC0D-AE5D-4E65-A6AB-E87B39244539}" srcOrd="2" destOrd="0" parTransId="{C7ADCB11-DF42-4C73-B983-63058B4EB517}" sibTransId="{6DBDB7A4-22D1-488E-B70C-B4D861CC3D17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 err="1"/>
            <a:t>ApprovalTests</a:t>
          </a:r>
          <a:endParaRPr lang="en-US" dirty="0"/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FuzzSharp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50D3FED3-4690-405C-B8F4-484CD801146C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8E737AA3-A8EC-47AF-A930-CD2BEB7D77AB}" type="parTrans" cxnId="{3E98CC45-4072-4AC0-9D5A-DDA0A4D1168C}">
      <dgm:prSet/>
      <dgm:spPr/>
      <dgm:t>
        <a:bodyPr/>
        <a:lstStyle/>
        <a:p>
          <a:endParaRPr lang="en-US"/>
        </a:p>
      </dgm:t>
    </dgm:pt>
    <dgm:pt modelId="{455F4805-936E-47F3-ABEB-CAD001864D2A}" type="sibTrans" cxnId="{3E98CC45-4072-4AC0-9D5A-DDA0A4D1168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9DA9C8AF-CA3A-4F8E-BF33-203715010C1F}" type="pres">
      <dgm:prSet presAssocID="{A4C91E0B-CCA0-4C04-806A-2A7222B3C004}" presName="composite1" presStyleCnt="0"/>
      <dgm:spPr/>
    </dgm:pt>
    <dgm:pt modelId="{6496E704-8770-42A2-B052-03445A586315}" type="pres">
      <dgm:prSet presAssocID="{A4C91E0B-CCA0-4C04-806A-2A7222B3C004}" presName="dummyNode1" presStyleLbl="node1" presStyleIdx="1" presStyleCnt="5"/>
      <dgm:spPr/>
    </dgm:pt>
    <dgm:pt modelId="{7FCB3502-DEAE-4D25-8D30-9C4335E587E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0E6A7AD6-5ACE-4887-977A-A43ACAC12364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35F48B63-4FEF-4DCB-9884-26E275306BEA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FCD29AB5-41FC-4054-8B47-C43EC8DC9F89}" type="pres">
      <dgm:prSet presAssocID="{A4C91E0B-CCA0-4C04-806A-2A7222B3C004}" presName="connSite1" presStyleCnt="0"/>
      <dgm:spPr/>
    </dgm:pt>
    <dgm:pt modelId="{90F13761-A1D4-4E98-B0E9-C94BAA3BF10C}" type="pres">
      <dgm:prSet presAssocID="{DDE321A7-A774-4DFB-BBB9-2667E56ECDFF}" presName="Name9" presStyleLbl="sibTrans2D1" presStyleIdx="2" presStyleCnt="4"/>
      <dgm:spPr/>
    </dgm:pt>
    <dgm:pt modelId="{ED38657D-F4A5-4423-B92F-5BD37E180585}" type="pres">
      <dgm:prSet presAssocID="{35A5B46F-5035-418A-B7FD-72CD2EB9D36D}" presName="composite2" presStyleCnt="0"/>
      <dgm:spPr/>
    </dgm:pt>
    <dgm:pt modelId="{0E709982-672C-41ED-8267-0C30161A0581}" type="pres">
      <dgm:prSet presAssocID="{35A5B46F-5035-418A-B7FD-72CD2EB9D36D}" presName="dummyNode2" presStyleLbl="node1" presStyleIdx="2" presStyleCnt="5"/>
      <dgm:spPr/>
    </dgm:pt>
    <dgm:pt modelId="{F9503381-3517-48B3-BD7E-4EBE3E3C97D0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7F000C40-0E09-4513-89F1-5579DE040C84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F40FC813-5C9C-4636-836C-048193362EC8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F102526E-2AFF-41DC-BF47-1EF204180D04}" type="pres">
      <dgm:prSet presAssocID="{35A5B46F-5035-418A-B7FD-72CD2EB9D36D}" presName="connSite2" presStyleCnt="0"/>
      <dgm:spPr/>
    </dgm:pt>
    <dgm:pt modelId="{6F3B1506-4D9E-4752-AF7E-0A4DBE463909}" type="pres">
      <dgm:prSet presAssocID="{4CF0B7B3-9528-47FB-A2F3-90FB2B547B9A}" presName="Name18" presStyleLbl="sibTrans2D1" presStyleIdx="3" presStyleCnt="4"/>
      <dgm:spPr/>
    </dgm:pt>
    <dgm:pt modelId="{BC15C332-600A-426A-B2BF-BF08910EAF22}" type="pres">
      <dgm:prSet presAssocID="{6C657D9E-4B86-492C-8BDA-E25623A95F57}" presName="composite1" presStyleCnt="0"/>
      <dgm:spPr/>
    </dgm:pt>
    <dgm:pt modelId="{6CB512C1-5636-4DD1-8E42-93EE7D1A0A8C}" type="pres">
      <dgm:prSet presAssocID="{6C657D9E-4B86-492C-8BDA-E25623A95F57}" presName="dummyNode1" presStyleLbl="node1" presStyleIdx="3" presStyleCnt="5"/>
      <dgm:spPr/>
    </dgm:pt>
    <dgm:pt modelId="{55597950-2437-4CF4-A71B-0C78986779AB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87B1E24A-A38F-49B1-8492-D98035AE11F4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3C9A091B-5F81-4681-9BB9-8889C9C813BB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7B3C053E-CEAC-4BFE-89F8-DF3B2F5FB32F}" type="pres">
      <dgm:prSet presAssocID="{6C657D9E-4B86-492C-8BDA-E25623A95F57}" presName="connSite1" presStyleCnt="0"/>
      <dgm:spPr/>
    </dgm:pt>
  </dgm:ptLst>
  <dgm:cxnLst>
    <dgm:cxn modelId="{27A13D00-FF9B-404E-B844-D4387254BF88}" type="presOf" srcId="{19064E1F-1B1F-4633-9972-30BAAD2FAE1A}" destId="{F9503381-3517-48B3-BD7E-4EBE3E3C97D0}" srcOrd="0" destOrd="0" presId="urn:microsoft.com/office/officeart/2005/8/layout/hProcess4"/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D5FCB40C-1BBE-4309-AC0B-6CF868946784}" type="presOf" srcId="{A4C91E0B-CCA0-4C04-806A-2A7222B3C004}" destId="{35F48B63-4FEF-4DCB-9884-26E275306BEA}" srcOrd="0" destOrd="0" presId="urn:microsoft.com/office/officeart/2005/8/layout/hProcess4"/>
    <dgm:cxn modelId="{83E11E13-AFFE-4F6B-9BFC-F21C78053EEF}" type="presOf" srcId="{50D3FED3-4690-405C-B8F4-484CD801146C}" destId="{87B1E24A-A38F-49B1-8492-D98035AE11F4}" srcOrd="1" destOrd="1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1A1E5F2A-EDA9-45D3-AFFE-96589D8EAD73}" type="presOf" srcId="{53469AE1-DB21-4ABC-80EB-801C9151B4D0}" destId="{7FCB3502-DEAE-4D25-8D30-9C4335E587ED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1B1B802D-9839-4418-B714-55123721EFE7}" type="presOf" srcId="{D85A1BF1-3368-4472-ADC2-5FF05557259B}" destId="{7F000C40-0E09-4513-89F1-5579DE040C84}" srcOrd="1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F58CEE60-28D8-4A75-A3F7-A005897F2ADF}" type="presOf" srcId="{DDE321A7-A774-4DFB-BBB9-2667E56ECDFF}" destId="{90F13761-A1D4-4E98-B0E9-C94BAA3BF10C}" srcOrd="0" destOrd="0" presId="urn:microsoft.com/office/officeart/2005/8/layout/hProcess4"/>
    <dgm:cxn modelId="{3E98CC45-4072-4AC0-9D5A-DDA0A4D1168C}" srcId="{6C657D9E-4B86-492C-8BDA-E25623A95F57}" destId="{50D3FED3-4690-405C-B8F4-484CD801146C}" srcOrd="1" destOrd="0" parTransId="{8E737AA3-A8EC-47AF-A930-CD2BEB7D77AB}" sibTransId="{455F4805-936E-47F3-ABEB-CAD001864D2A}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F2CD4F74-BD54-48F5-8840-6402F13D357A}" type="presOf" srcId="{D6171271-AA3A-4163-9799-E2A71497A9BE}" destId="{7FCB3502-DEAE-4D25-8D30-9C4335E587ED}" srcOrd="0" destOrd="2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B2AF2255-2281-460E-8D00-D40B8E3450FD}" type="presOf" srcId="{D6171271-AA3A-4163-9799-E2A71497A9BE}" destId="{0E6A7AD6-5ACE-4887-977A-A43ACAC12364}" srcOrd="1" destOrd="2" presId="urn:microsoft.com/office/officeart/2005/8/layout/hProcess4"/>
    <dgm:cxn modelId="{EFEF5975-F56F-46C3-B8B0-192A3FCD6F29}" type="presOf" srcId="{35A5B46F-5035-418A-B7FD-72CD2EB9D36D}" destId="{F40FC813-5C9C-4636-836C-048193362EC8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6B833189-4000-439C-9DBA-487237194E50}" type="presOf" srcId="{50D3FED3-4690-405C-B8F4-484CD801146C}" destId="{55597950-2437-4CF4-A71B-0C78986779AB}" srcOrd="0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20B54D9D-6545-4AAB-A8B6-70FE5C455A78}" type="presOf" srcId="{6C657D9E-4B86-492C-8BDA-E25623A95F57}" destId="{3C9A091B-5F81-4681-9BB9-8889C9C813BB}" srcOrd="0" destOrd="0" presId="urn:microsoft.com/office/officeart/2005/8/layout/hProcess4"/>
    <dgm:cxn modelId="{25F0339F-2529-4119-96BD-AE3C8D3090EC}" type="presOf" srcId="{53469AE1-DB21-4ABC-80EB-801C9151B4D0}" destId="{0E6A7AD6-5ACE-4887-977A-A43ACAC12364}" srcOrd="1" destOrd="0" presId="urn:microsoft.com/office/officeart/2005/8/layout/hProcess4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BA8FCDA4-C616-42EE-8B10-47F732ED731D}" type="presOf" srcId="{4569B0B0-11D8-4875-9AAF-3CF163DCE3F2}" destId="{0E6A7AD6-5ACE-4887-977A-A43ACAC12364}" srcOrd="1" destOrd="1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2AF56DCA-0C5F-477C-BA54-5CE3E8C5D3F7}" type="presOf" srcId="{19064E1F-1B1F-4633-9972-30BAAD2FAE1A}" destId="{7F000C40-0E09-4513-89F1-5579DE040C84}" srcOrd="1" destOrd="0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8490F2D8-A448-467A-88C1-6AFB48D5368D}" type="presOf" srcId="{D85A1BF1-3368-4472-ADC2-5FF05557259B}" destId="{F9503381-3517-48B3-BD7E-4EBE3E3C97D0}" srcOrd="0" destOrd="1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A7A5B6E3-00E4-4F15-A63F-F0D48A006153}" type="presOf" srcId="{5EF5A4FA-B9D4-4674-8A2A-595C787CDBD5}" destId="{55597950-2437-4CF4-A71B-0C78986779AB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4D5972E8-6ACC-4B7D-9C33-355AE5A9CE8B}" type="presOf" srcId="{4569B0B0-11D8-4875-9AAF-3CF163DCE3F2}" destId="{7FCB3502-DEAE-4D25-8D30-9C4335E587ED}" srcOrd="0" destOrd="1" presId="urn:microsoft.com/office/officeart/2005/8/layout/hProcess4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ACF056EF-F40C-4B1C-8DBD-6571B0E708E4}" type="presOf" srcId="{5EF5A4FA-B9D4-4674-8A2A-595C787CDBD5}" destId="{87B1E24A-A38F-49B1-8492-D98035AE11F4}" srcOrd="1" destOrd="0" presId="urn:microsoft.com/office/officeart/2005/8/layout/hProcess4"/>
    <dgm:cxn modelId="{B9E8FBF0-9675-47A4-9A2E-5F1E70E8148C}" type="presOf" srcId="{4CF0B7B3-9528-47FB-A2F3-90FB2B547B9A}" destId="{6F3B1506-4D9E-4752-AF7E-0A4DBE463909}" srcOrd="0" destOrd="0" presId="urn:microsoft.com/office/officeart/2005/8/layout/hProcess4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3CCD037D-DD1C-44E1-AE52-279E6579DA01}" type="presParOf" srcId="{FD63BDEA-B08D-4C20-8CE8-2005BAF76507}" destId="{9DA9C8AF-CA3A-4F8E-BF33-203715010C1F}" srcOrd="4" destOrd="0" presId="urn:microsoft.com/office/officeart/2005/8/layout/hProcess4"/>
    <dgm:cxn modelId="{1A423EC7-D3D3-445A-8509-4CD7FF6CD83C}" type="presParOf" srcId="{9DA9C8AF-CA3A-4F8E-BF33-203715010C1F}" destId="{6496E704-8770-42A2-B052-03445A586315}" srcOrd="0" destOrd="0" presId="urn:microsoft.com/office/officeart/2005/8/layout/hProcess4"/>
    <dgm:cxn modelId="{52AC96C7-8ED8-4504-80B8-530CFB96C318}" type="presParOf" srcId="{9DA9C8AF-CA3A-4F8E-BF33-203715010C1F}" destId="{7FCB3502-DEAE-4D25-8D30-9C4335E587ED}" srcOrd="1" destOrd="0" presId="urn:microsoft.com/office/officeart/2005/8/layout/hProcess4"/>
    <dgm:cxn modelId="{A41D8045-10DB-4590-A5CC-72CEC7B978C0}" type="presParOf" srcId="{9DA9C8AF-CA3A-4F8E-BF33-203715010C1F}" destId="{0E6A7AD6-5ACE-4887-977A-A43ACAC12364}" srcOrd="2" destOrd="0" presId="urn:microsoft.com/office/officeart/2005/8/layout/hProcess4"/>
    <dgm:cxn modelId="{325CDBC0-39FE-46D4-9221-755F1BCB347E}" type="presParOf" srcId="{9DA9C8AF-CA3A-4F8E-BF33-203715010C1F}" destId="{35F48B63-4FEF-4DCB-9884-26E275306BEA}" srcOrd="3" destOrd="0" presId="urn:microsoft.com/office/officeart/2005/8/layout/hProcess4"/>
    <dgm:cxn modelId="{2EC67ADC-21BF-4B3D-A23C-F8B49BD0D2BC}" type="presParOf" srcId="{9DA9C8AF-CA3A-4F8E-BF33-203715010C1F}" destId="{FCD29AB5-41FC-4054-8B47-C43EC8DC9F89}" srcOrd="4" destOrd="0" presId="urn:microsoft.com/office/officeart/2005/8/layout/hProcess4"/>
    <dgm:cxn modelId="{28998E43-52CD-41EC-9FBD-4BE63166BA49}" type="presParOf" srcId="{FD63BDEA-B08D-4C20-8CE8-2005BAF76507}" destId="{90F13761-A1D4-4E98-B0E9-C94BAA3BF10C}" srcOrd="5" destOrd="0" presId="urn:microsoft.com/office/officeart/2005/8/layout/hProcess4"/>
    <dgm:cxn modelId="{1524B02F-0992-4BB6-8EBA-94163A4E241B}" type="presParOf" srcId="{FD63BDEA-B08D-4C20-8CE8-2005BAF76507}" destId="{ED38657D-F4A5-4423-B92F-5BD37E180585}" srcOrd="6" destOrd="0" presId="urn:microsoft.com/office/officeart/2005/8/layout/hProcess4"/>
    <dgm:cxn modelId="{31B17997-6750-4DC4-9EEC-2CDB786F7591}" type="presParOf" srcId="{ED38657D-F4A5-4423-B92F-5BD37E180585}" destId="{0E709982-672C-41ED-8267-0C30161A0581}" srcOrd="0" destOrd="0" presId="urn:microsoft.com/office/officeart/2005/8/layout/hProcess4"/>
    <dgm:cxn modelId="{6B909F99-E380-468B-A112-D6DD9E399624}" type="presParOf" srcId="{ED38657D-F4A5-4423-B92F-5BD37E180585}" destId="{F9503381-3517-48B3-BD7E-4EBE3E3C97D0}" srcOrd="1" destOrd="0" presId="urn:microsoft.com/office/officeart/2005/8/layout/hProcess4"/>
    <dgm:cxn modelId="{922C55AD-0CBB-48FE-BD91-0BE1DF47ED3B}" type="presParOf" srcId="{ED38657D-F4A5-4423-B92F-5BD37E180585}" destId="{7F000C40-0E09-4513-89F1-5579DE040C84}" srcOrd="2" destOrd="0" presId="urn:microsoft.com/office/officeart/2005/8/layout/hProcess4"/>
    <dgm:cxn modelId="{C08F31F9-0E5B-40AE-882A-5F0738E5F6A4}" type="presParOf" srcId="{ED38657D-F4A5-4423-B92F-5BD37E180585}" destId="{F40FC813-5C9C-4636-836C-048193362EC8}" srcOrd="3" destOrd="0" presId="urn:microsoft.com/office/officeart/2005/8/layout/hProcess4"/>
    <dgm:cxn modelId="{128BFD8F-F431-402D-BE1C-0A38224E7490}" type="presParOf" srcId="{ED38657D-F4A5-4423-B92F-5BD37E180585}" destId="{F102526E-2AFF-41DC-BF47-1EF204180D04}" srcOrd="4" destOrd="0" presId="urn:microsoft.com/office/officeart/2005/8/layout/hProcess4"/>
    <dgm:cxn modelId="{54467A3C-63AC-4BE9-89A0-94D10CF2A3DF}" type="presParOf" srcId="{FD63BDEA-B08D-4C20-8CE8-2005BAF76507}" destId="{6F3B1506-4D9E-4752-AF7E-0A4DBE463909}" srcOrd="7" destOrd="0" presId="urn:microsoft.com/office/officeart/2005/8/layout/hProcess4"/>
    <dgm:cxn modelId="{7710CA15-A9DF-4ED7-8EAA-DE40E139F4EA}" type="presParOf" srcId="{FD63BDEA-B08D-4C20-8CE8-2005BAF76507}" destId="{BC15C332-600A-426A-B2BF-BF08910EAF22}" srcOrd="8" destOrd="0" presId="urn:microsoft.com/office/officeart/2005/8/layout/hProcess4"/>
    <dgm:cxn modelId="{D83A315E-2E3B-4285-A694-E4C4FC33C114}" type="presParOf" srcId="{BC15C332-600A-426A-B2BF-BF08910EAF22}" destId="{6CB512C1-5636-4DD1-8E42-93EE7D1A0A8C}" srcOrd="0" destOrd="0" presId="urn:microsoft.com/office/officeart/2005/8/layout/hProcess4"/>
    <dgm:cxn modelId="{A1F9DBE8-48BE-4707-A483-3D1CDE122431}" type="presParOf" srcId="{BC15C332-600A-426A-B2BF-BF08910EAF22}" destId="{55597950-2437-4CF4-A71B-0C78986779AB}" srcOrd="1" destOrd="0" presId="urn:microsoft.com/office/officeart/2005/8/layout/hProcess4"/>
    <dgm:cxn modelId="{DB4DA1A6-7971-4F60-B629-ECC8CA316AF6}" type="presParOf" srcId="{BC15C332-600A-426A-B2BF-BF08910EAF22}" destId="{87B1E24A-A38F-49B1-8492-D98035AE11F4}" srcOrd="2" destOrd="0" presId="urn:microsoft.com/office/officeart/2005/8/layout/hProcess4"/>
    <dgm:cxn modelId="{A9BA7A5A-0A66-4646-9ED2-315B92C050C4}" type="presParOf" srcId="{BC15C332-600A-426A-B2BF-BF08910EAF22}" destId="{3C9A091B-5F81-4681-9BB9-8889C9C813BB}" srcOrd="3" destOrd="0" presId="urn:microsoft.com/office/officeart/2005/8/layout/hProcess4"/>
    <dgm:cxn modelId="{CB69DC37-DE8D-4021-9850-6C25614466B3}" type="presParOf" srcId="{BC15C332-600A-426A-B2BF-BF08910EAF22}" destId="{7B3C053E-CEAC-4BFE-89F8-DF3B2F5FB32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64C2DE-ECCF-4966-95D1-AB8A332087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C2EE51-4D1B-4D69-B888-EAD1F0684D75}">
      <dgm:prSet phldrT="[Tex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Engineer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Verizon Business</a:t>
          </a:r>
        </a:p>
      </dgm:t>
    </dgm:pt>
    <dgm:pt modelId="{D40617F8-300A-4650-BC5D-BAA20A276907}" type="parTrans" cxnId="{E72B7052-81B2-4C30-9B35-3BED8483EDC0}">
      <dgm:prSet/>
      <dgm:spPr/>
      <dgm:t>
        <a:bodyPr/>
        <a:lstStyle/>
        <a:p>
          <a:endParaRPr lang="en-US" dirty="0"/>
        </a:p>
      </dgm:t>
    </dgm:pt>
    <dgm:pt modelId="{814DC972-0B2A-4ECA-9BF3-672F2FD2D8FE}" type="sibTrans" cxnId="{E72B7052-81B2-4C30-9B35-3BED8483EDC0}">
      <dgm:prSet/>
      <dgm:spPr/>
      <dgm:t>
        <a:bodyPr/>
        <a:lstStyle/>
        <a:p>
          <a:endParaRPr lang="en-US" dirty="0"/>
        </a:p>
      </dgm:t>
    </dgm:pt>
    <dgm:pt modelId="{3EFDDB34-A36A-415A-AED6-9509720C6E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Developer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Exceptional Innovation</a:t>
          </a:r>
        </a:p>
      </dgm:t>
    </dgm:pt>
    <dgm:pt modelId="{1E4EAD8F-2228-406C-BBD1-A0A1FF57FF93}" type="parTrans" cxnId="{FE2E7E28-A6D3-4D75-845B-C3CD6736CBEF}">
      <dgm:prSet/>
      <dgm:spPr/>
      <dgm:t>
        <a:bodyPr/>
        <a:lstStyle/>
        <a:p>
          <a:endParaRPr lang="en-US" dirty="0"/>
        </a:p>
      </dgm:t>
    </dgm:pt>
    <dgm:pt modelId="{95CEBF70-FAFD-450A-9EAD-AF9365AA95E5}" type="sibTrans" cxnId="{FE2E7E28-A6D3-4D75-845B-C3CD6736CBEF}">
      <dgm:prSet/>
      <dgm:spPr/>
      <dgm:t>
        <a:bodyPr/>
        <a:lstStyle/>
        <a:p>
          <a:endParaRPr lang="en-US" dirty="0"/>
        </a:p>
      </dgm:t>
    </dgm:pt>
    <dgm:pt modelId="{E7298819-21CD-45F9-9AED-C601DDA4CA0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Senior Engineer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 TeamDynamix</a:t>
          </a:r>
        </a:p>
      </dgm:t>
    </dgm:pt>
    <dgm:pt modelId="{76EB0E76-823F-43EA-9DE2-DF55225F2EE3}" type="parTrans" cxnId="{A9620930-7FBD-44DD-A61C-2120538BA92A}">
      <dgm:prSet/>
      <dgm:spPr/>
      <dgm:t>
        <a:bodyPr/>
        <a:lstStyle/>
        <a:p>
          <a:endParaRPr lang="en-US" dirty="0"/>
        </a:p>
      </dgm:t>
    </dgm:pt>
    <dgm:pt modelId="{95A79C75-8643-4930-9333-AFDBAD79DE63}" type="sibTrans" cxnId="{A9620930-7FBD-44DD-A61C-2120538BA92A}">
      <dgm:prSet/>
      <dgm:spPr/>
      <dgm:t>
        <a:bodyPr/>
        <a:lstStyle/>
        <a:p>
          <a:endParaRPr lang="en-US" dirty="0"/>
        </a:p>
      </dgm:t>
    </dgm:pt>
    <dgm:pt modelId="{1AFDF95A-25A7-4D74-A307-3CC71EA2D35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/>
            <a:t>Software Engineering Manager</a:t>
          </a:r>
        </a:p>
        <a:p>
          <a:pPr>
            <a:lnSpc>
              <a:spcPct val="100000"/>
            </a:lnSpc>
            <a:defRPr cap="all"/>
          </a:pPr>
          <a:r>
            <a:rPr lang="en-US" sz="2000" cap="none" dirty="0"/>
            <a:t>MoveHQ</a:t>
          </a:r>
        </a:p>
      </dgm:t>
    </dgm:pt>
    <dgm:pt modelId="{B99EBE9A-0864-47EC-B29D-3CEC00B6899F}" type="parTrans" cxnId="{3542717A-FB1F-4620-887D-C0D32C0A9D67}">
      <dgm:prSet/>
      <dgm:spPr/>
      <dgm:t>
        <a:bodyPr/>
        <a:lstStyle/>
        <a:p>
          <a:endParaRPr lang="en-US" dirty="0"/>
        </a:p>
      </dgm:t>
    </dgm:pt>
    <dgm:pt modelId="{597C488B-4771-4171-B82B-73D3C1AD6D62}" type="sibTrans" cxnId="{3542717A-FB1F-4620-887D-C0D32C0A9D67}">
      <dgm:prSet/>
      <dgm:spPr/>
      <dgm:t>
        <a:bodyPr/>
        <a:lstStyle/>
        <a:p>
          <a:endParaRPr lang="en-US" dirty="0"/>
        </a:p>
      </dgm:t>
    </dgm:pt>
    <dgm:pt modelId="{F532A0D7-D5A1-468C-A9A9-8C164B71844D}" type="pres">
      <dgm:prSet presAssocID="{0064C2DE-ECCF-4966-95D1-AB8A33208736}" presName="root" presStyleCnt="0">
        <dgm:presLayoutVars>
          <dgm:dir/>
          <dgm:resizeHandles val="exact"/>
        </dgm:presLayoutVars>
      </dgm:prSet>
      <dgm:spPr/>
    </dgm:pt>
    <dgm:pt modelId="{0A185FC4-8178-4796-8524-817B65F5F892}" type="pres">
      <dgm:prSet presAssocID="{7FC2EE51-4D1B-4D69-B888-EAD1F0684D75}" presName="compNode" presStyleCnt="0"/>
      <dgm:spPr/>
    </dgm:pt>
    <dgm:pt modelId="{A9F00646-5DFA-4D3B-968D-4DE17E619592}" type="pres">
      <dgm:prSet presAssocID="{7FC2EE51-4D1B-4D69-B888-EAD1F0684D75}" presName="iconBgRect" presStyleLbl="bgShp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AE12D2F-1DEB-4943-A5F8-DEEAA0651679}" type="pres">
      <dgm:prSet presAssocID="{7FC2EE51-4D1B-4D69-B888-EAD1F0684D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C3F002A-50EA-4409-BFC4-BA193AE19510}" type="pres">
      <dgm:prSet presAssocID="{7FC2EE51-4D1B-4D69-B888-EAD1F0684D75}" presName="spaceRect" presStyleCnt="0"/>
      <dgm:spPr/>
    </dgm:pt>
    <dgm:pt modelId="{DA376F62-82C3-441F-9968-A72D88F6E89B}" type="pres">
      <dgm:prSet presAssocID="{7FC2EE51-4D1B-4D69-B888-EAD1F0684D75}" presName="textRect" presStyleLbl="revTx" presStyleIdx="0" presStyleCnt="4">
        <dgm:presLayoutVars>
          <dgm:chMax val="1"/>
          <dgm:chPref val="1"/>
        </dgm:presLayoutVars>
      </dgm:prSet>
      <dgm:spPr/>
    </dgm:pt>
    <dgm:pt modelId="{DCEDD9FF-909C-4CED-BDDC-3A825E631960}" type="pres">
      <dgm:prSet presAssocID="{814DC972-0B2A-4ECA-9BF3-672F2FD2D8FE}" presName="sibTrans" presStyleCnt="0"/>
      <dgm:spPr/>
    </dgm:pt>
    <dgm:pt modelId="{D28020C6-71C4-4E05-9F1E-9733BBB53464}" type="pres">
      <dgm:prSet presAssocID="{3EFDDB34-A36A-415A-AED6-9509720C6E77}" presName="compNode" presStyleCnt="0"/>
      <dgm:spPr/>
    </dgm:pt>
    <dgm:pt modelId="{ADF3D3A5-34E1-4A79-BFBB-5C3977CFD176}" type="pres">
      <dgm:prSet presAssocID="{3EFDDB34-A36A-415A-AED6-9509720C6E77}" presName="iconBgRect" presStyleLbl="bgShp" presStyleIdx="1" presStyleCnt="4"/>
      <dgm:spPr>
        <a:solidFill>
          <a:schemeClr val="accent4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057B881-4781-4D7A-81B8-2907D19B627C}" type="pres">
      <dgm:prSet presAssocID="{3EFDDB34-A36A-415A-AED6-9509720C6E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A818CED-13B5-472D-9A37-47AF66497CEA}" type="pres">
      <dgm:prSet presAssocID="{3EFDDB34-A36A-415A-AED6-9509720C6E77}" presName="spaceRect" presStyleCnt="0"/>
      <dgm:spPr/>
    </dgm:pt>
    <dgm:pt modelId="{D6F5C22C-5CC9-4A2F-B140-A1DA0455F389}" type="pres">
      <dgm:prSet presAssocID="{3EFDDB34-A36A-415A-AED6-9509720C6E77}" presName="textRect" presStyleLbl="revTx" presStyleIdx="1" presStyleCnt="4">
        <dgm:presLayoutVars>
          <dgm:chMax val="1"/>
          <dgm:chPref val="1"/>
        </dgm:presLayoutVars>
      </dgm:prSet>
      <dgm:spPr/>
    </dgm:pt>
    <dgm:pt modelId="{1343354B-DB1F-48C9-9434-937EE9E8CD1D}" type="pres">
      <dgm:prSet presAssocID="{95CEBF70-FAFD-450A-9EAD-AF9365AA95E5}" presName="sibTrans" presStyleCnt="0"/>
      <dgm:spPr/>
    </dgm:pt>
    <dgm:pt modelId="{89A0A759-8A02-4C1D-8E98-C4FDF2304A49}" type="pres">
      <dgm:prSet presAssocID="{E7298819-21CD-45F9-9AED-C601DDA4CA0A}" presName="compNode" presStyleCnt="0"/>
      <dgm:spPr/>
    </dgm:pt>
    <dgm:pt modelId="{A5A86D51-C858-4596-9B68-08E298049405}" type="pres">
      <dgm:prSet presAssocID="{E7298819-21CD-45F9-9AED-C601DDA4CA0A}" presName="iconBgRect" presStyleLbl="bgShp" presStyleIdx="2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98C7D53-7AB9-4488-9B6E-043B89AE27DD}" type="pres">
      <dgm:prSet presAssocID="{E7298819-21CD-45F9-9AED-C601DDA4CA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27733C3-94D4-40C0-BFAA-6CB46CCA435E}" type="pres">
      <dgm:prSet presAssocID="{E7298819-21CD-45F9-9AED-C601DDA4CA0A}" presName="spaceRect" presStyleCnt="0"/>
      <dgm:spPr/>
    </dgm:pt>
    <dgm:pt modelId="{82444B6E-144F-4DEE-9297-9155EC20DFF4}" type="pres">
      <dgm:prSet presAssocID="{E7298819-21CD-45F9-9AED-C601DDA4CA0A}" presName="textRect" presStyleLbl="revTx" presStyleIdx="2" presStyleCnt="4">
        <dgm:presLayoutVars>
          <dgm:chMax val="1"/>
          <dgm:chPref val="1"/>
        </dgm:presLayoutVars>
      </dgm:prSet>
      <dgm:spPr/>
    </dgm:pt>
    <dgm:pt modelId="{8F123BF4-282A-4B39-B139-4A03B51EA977}" type="pres">
      <dgm:prSet presAssocID="{95A79C75-8643-4930-9333-AFDBAD79DE63}" presName="sibTrans" presStyleCnt="0"/>
      <dgm:spPr/>
    </dgm:pt>
    <dgm:pt modelId="{9B6FAFC7-95B7-482F-A273-5EE3E2C8A06D}" type="pres">
      <dgm:prSet presAssocID="{1AFDF95A-25A7-4D74-A307-3CC71EA2D357}" presName="compNode" presStyleCnt="0"/>
      <dgm:spPr/>
    </dgm:pt>
    <dgm:pt modelId="{3C6EC371-DFA6-4353-809B-336204589BB8}" type="pres">
      <dgm:prSet presAssocID="{1AFDF95A-25A7-4D74-A307-3CC71EA2D357}" presName="iconBgRect" presStyleLbl="bgShp" presStyleIdx="3" presStyleCnt="4"/>
      <dgm:spPr>
        <a:solidFill>
          <a:schemeClr val="accent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61A47EE-1303-4DE8-9EFD-21278006BCB1}" type="pres">
      <dgm:prSet presAssocID="{1AFDF95A-25A7-4D74-A307-3CC71EA2D3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55800A2-6F6B-4653-BB82-5EE33BF88714}" type="pres">
      <dgm:prSet presAssocID="{1AFDF95A-25A7-4D74-A307-3CC71EA2D357}" presName="spaceRect" presStyleCnt="0"/>
      <dgm:spPr/>
    </dgm:pt>
    <dgm:pt modelId="{8F757E53-D7A8-4BF4-9781-99372C4F21DE}" type="pres">
      <dgm:prSet presAssocID="{1AFDF95A-25A7-4D74-A307-3CC71EA2D3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040F009-7A26-4C11-8868-371332CE912E}" type="presOf" srcId="{3EFDDB34-A36A-415A-AED6-9509720C6E77}" destId="{D6F5C22C-5CC9-4A2F-B140-A1DA0455F389}" srcOrd="0" destOrd="0" presId="urn:microsoft.com/office/officeart/2018/5/layout/IconCircleLabelList"/>
    <dgm:cxn modelId="{FE2E7E28-A6D3-4D75-845B-C3CD6736CBEF}" srcId="{0064C2DE-ECCF-4966-95D1-AB8A33208736}" destId="{3EFDDB34-A36A-415A-AED6-9509720C6E77}" srcOrd="1" destOrd="0" parTransId="{1E4EAD8F-2228-406C-BBD1-A0A1FF57FF93}" sibTransId="{95CEBF70-FAFD-450A-9EAD-AF9365AA95E5}"/>
    <dgm:cxn modelId="{F206AB28-1FE2-41A9-8D41-EFDA05477BD3}" type="presOf" srcId="{E7298819-21CD-45F9-9AED-C601DDA4CA0A}" destId="{82444B6E-144F-4DEE-9297-9155EC20DFF4}" srcOrd="0" destOrd="0" presId="urn:microsoft.com/office/officeart/2018/5/layout/IconCircleLabelList"/>
    <dgm:cxn modelId="{A9620930-7FBD-44DD-A61C-2120538BA92A}" srcId="{0064C2DE-ECCF-4966-95D1-AB8A33208736}" destId="{E7298819-21CD-45F9-9AED-C601DDA4CA0A}" srcOrd="2" destOrd="0" parTransId="{76EB0E76-823F-43EA-9DE2-DF55225F2EE3}" sibTransId="{95A79C75-8643-4930-9333-AFDBAD79DE63}"/>
    <dgm:cxn modelId="{1A268735-E6C4-4ECA-B738-14C795DD947F}" type="presOf" srcId="{0064C2DE-ECCF-4966-95D1-AB8A33208736}" destId="{F532A0D7-D5A1-468C-A9A9-8C164B71844D}" srcOrd="0" destOrd="0" presId="urn:microsoft.com/office/officeart/2018/5/layout/IconCircleLabelList"/>
    <dgm:cxn modelId="{E72B7052-81B2-4C30-9B35-3BED8483EDC0}" srcId="{0064C2DE-ECCF-4966-95D1-AB8A33208736}" destId="{7FC2EE51-4D1B-4D69-B888-EAD1F0684D75}" srcOrd="0" destOrd="0" parTransId="{D40617F8-300A-4650-BC5D-BAA20A276907}" sibTransId="{814DC972-0B2A-4ECA-9BF3-672F2FD2D8FE}"/>
    <dgm:cxn modelId="{FD16F057-65E0-405C-9017-E92DEEE221B2}" type="presOf" srcId="{1AFDF95A-25A7-4D74-A307-3CC71EA2D357}" destId="{8F757E53-D7A8-4BF4-9781-99372C4F21DE}" srcOrd="0" destOrd="0" presId="urn:microsoft.com/office/officeart/2018/5/layout/IconCircleLabelList"/>
    <dgm:cxn modelId="{F23C8079-7933-41E4-AF4D-6A35625F6FC8}" type="presOf" srcId="{7FC2EE51-4D1B-4D69-B888-EAD1F0684D75}" destId="{DA376F62-82C3-441F-9968-A72D88F6E89B}" srcOrd="0" destOrd="0" presId="urn:microsoft.com/office/officeart/2018/5/layout/IconCircleLabelList"/>
    <dgm:cxn modelId="{3542717A-FB1F-4620-887D-C0D32C0A9D67}" srcId="{0064C2DE-ECCF-4966-95D1-AB8A33208736}" destId="{1AFDF95A-25A7-4D74-A307-3CC71EA2D357}" srcOrd="3" destOrd="0" parTransId="{B99EBE9A-0864-47EC-B29D-3CEC00B6899F}" sibTransId="{597C488B-4771-4171-B82B-73D3C1AD6D62}"/>
    <dgm:cxn modelId="{A323B7D4-B8A7-48D7-B289-BCF452AE6F60}" type="presParOf" srcId="{F532A0D7-D5A1-468C-A9A9-8C164B71844D}" destId="{0A185FC4-8178-4796-8524-817B65F5F892}" srcOrd="0" destOrd="0" presId="urn:microsoft.com/office/officeart/2018/5/layout/IconCircleLabelList"/>
    <dgm:cxn modelId="{78F2BB5A-B8A0-4088-9ABE-C0D9D26C2BCA}" type="presParOf" srcId="{0A185FC4-8178-4796-8524-817B65F5F892}" destId="{A9F00646-5DFA-4D3B-968D-4DE17E619592}" srcOrd="0" destOrd="0" presId="urn:microsoft.com/office/officeart/2018/5/layout/IconCircleLabelList"/>
    <dgm:cxn modelId="{35DA34CF-175E-4306-94E8-08AF3176D31A}" type="presParOf" srcId="{0A185FC4-8178-4796-8524-817B65F5F892}" destId="{0AE12D2F-1DEB-4943-A5F8-DEEAA0651679}" srcOrd="1" destOrd="0" presId="urn:microsoft.com/office/officeart/2018/5/layout/IconCircleLabelList"/>
    <dgm:cxn modelId="{140DF3F8-B774-4C95-A18C-9839A99623E7}" type="presParOf" srcId="{0A185FC4-8178-4796-8524-817B65F5F892}" destId="{FC3F002A-50EA-4409-BFC4-BA193AE19510}" srcOrd="2" destOrd="0" presId="urn:microsoft.com/office/officeart/2018/5/layout/IconCircleLabelList"/>
    <dgm:cxn modelId="{FC3A5368-9B40-44FB-B813-BD65F6AE40F8}" type="presParOf" srcId="{0A185FC4-8178-4796-8524-817B65F5F892}" destId="{DA376F62-82C3-441F-9968-A72D88F6E89B}" srcOrd="3" destOrd="0" presId="urn:microsoft.com/office/officeart/2018/5/layout/IconCircleLabelList"/>
    <dgm:cxn modelId="{8587DC92-51BB-4A1F-B886-051F75854053}" type="presParOf" srcId="{F532A0D7-D5A1-468C-A9A9-8C164B71844D}" destId="{DCEDD9FF-909C-4CED-BDDC-3A825E631960}" srcOrd="1" destOrd="0" presId="urn:microsoft.com/office/officeart/2018/5/layout/IconCircleLabelList"/>
    <dgm:cxn modelId="{28744796-1E78-4EB6-86EC-8EA1B77EEE36}" type="presParOf" srcId="{F532A0D7-D5A1-468C-A9A9-8C164B71844D}" destId="{D28020C6-71C4-4E05-9F1E-9733BBB53464}" srcOrd="2" destOrd="0" presId="urn:microsoft.com/office/officeart/2018/5/layout/IconCircleLabelList"/>
    <dgm:cxn modelId="{0EA137D7-7DEF-4A97-978C-6BCAEA6C03CC}" type="presParOf" srcId="{D28020C6-71C4-4E05-9F1E-9733BBB53464}" destId="{ADF3D3A5-34E1-4A79-BFBB-5C3977CFD176}" srcOrd="0" destOrd="0" presId="urn:microsoft.com/office/officeart/2018/5/layout/IconCircleLabelList"/>
    <dgm:cxn modelId="{9B58EC73-F4A6-4301-B590-E2FA8FD4827C}" type="presParOf" srcId="{D28020C6-71C4-4E05-9F1E-9733BBB53464}" destId="{4057B881-4781-4D7A-81B8-2907D19B627C}" srcOrd="1" destOrd="0" presId="urn:microsoft.com/office/officeart/2018/5/layout/IconCircleLabelList"/>
    <dgm:cxn modelId="{73F1B17A-15A3-4086-818C-87EC41A84F82}" type="presParOf" srcId="{D28020C6-71C4-4E05-9F1E-9733BBB53464}" destId="{AA818CED-13B5-472D-9A37-47AF66497CEA}" srcOrd="2" destOrd="0" presId="urn:microsoft.com/office/officeart/2018/5/layout/IconCircleLabelList"/>
    <dgm:cxn modelId="{67550C12-C02E-4515-A02F-CDFD2F5267F6}" type="presParOf" srcId="{D28020C6-71C4-4E05-9F1E-9733BBB53464}" destId="{D6F5C22C-5CC9-4A2F-B140-A1DA0455F389}" srcOrd="3" destOrd="0" presId="urn:microsoft.com/office/officeart/2018/5/layout/IconCircleLabelList"/>
    <dgm:cxn modelId="{EDE791E3-91C1-4AF8-A440-0ACAD0F75CEF}" type="presParOf" srcId="{F532A0D7-D5A1-468C-A9A9-8C164B71844D}" destId="{1343354B-DB1F-48C9-9434-937EE9E8CD1D}" srcOrd="3" destOrd="0" presId="urn:microsoft.com/office/officeart/2018/5/layout/IconCircleLabelList"/>
    <dgm:cxn modelId="{B4B6D089-D14F-4019-B1D5-37D599A5E1CC}" type="presParOf" srcId="{F532A0D7-D5A1-468C-A9A9-8C164B71844D}" destId="{89A0A759-8A02-4C1D-8E98-C4FDF2304A49}" srcOrd="4" destOrd="0" presId="urn:microsoft.com/office/officeart/2018/5/layout/IconCircleLabelList"/>
    <dgm:cxn modelId="{BCB51842-A082-4CBD-AF14-3B82A1966A35}" type="presParOf" srcId="{89A0A759-8A02-4C1D-8E98-C4FDF2304A49}" destId="{A5A86D51-C858-4596-9B68-08E298049405}" srcOrd="0" destOrd="0" presId="urn:microsoft.com/office/officeart/2018/5/layout/IconCircleLabelList"/>
    <dgm:cxn modelId="{FF00A87B-2747-43E3-8A1D-7E7D4ECE4E3A}" type="presParOf" srcId="{89A0A759-8A02-4C1D-8E98-C4FDF2304A49}" destId="{598C7D53-7AB9-4488-9B6E-043B89AE27DD}" srcOrd="1" destOrd="0" presId="urn:microsoft.com/office/officeart/2018/5/layout/IconCircleLabelList"/>
    <dgm:cxn modelId="{EAD8E4E9-54E7-49D3-A47A-98E0CF141475}" type="presParOf" srcId="{89A0A759-8A02-4C1D-8E98-C4FDF2304A49}" destId="{C27733C3-94D4-40C0-BFAA-6CB46CCA435E}" srcOrd="2" destOrd="0" presId="urn:microsoft.com/office/officeart/2018/5/layout/IconCircleLabelList"/>
    <dgm:cxn modelId="{E1D56313-78C7-4EB8-B654-E944E670988F}" type="presParOf" srcId="{89A0A759-8A02-4C1D-8E98-C4FDF2304A49}" destId="{82444B6E-144F-4DEE-9297-9155EC20DFF4}" srcOrd="3" destOrd="0" presId="urn:microsoft.com/office/officeart/2018/5/layout/IconCircleLabelList"/>
    <dgm:cxn modelId="{CA69FB67-120D-4722-A5F7-695A0D530904}" type="presParOf" srcId="{F532A0D7-D5A1-468C-A9A9-8C164B71844D}" destId="{8F123BF4-282A-4B39-B139-4A03B51EA977}" srcOrd="5" destOrd="0" presId="urn:microsoft.com/office/officeart/2018/5/layout/IconCircleLabelList"/>
    <dgm:cxn modelId="{DB110F7D-1821-4F2B-8952-278EB8364F4B}" type="presParOf" srcId="{F532A0D7-D5A1-468C-A9A9-8C164B71844D}" destId="{9B6FAFC7-95B7-482F-A273-5EE3E2C8A06D}" srcOrd="6" destOrd="0" presId="urn:microsoft.com/office/officeart/2018/5/layout/IconCircleLabelList"/>
    <dgm:cxn modelId="{89E02D49-2564-4911-9500-C3F9EDFBB33D}" type="presParOf" srcId="{9B6FAFC7-95B7-482F-A273-5EE3E2C8A06D}" destId="{3C6EC371-DFA6-4353-809B-336204589BB8}" srcOrd="0" destOrd="0" presId="urn:microsoft.com/office/officeart/2018/5/layout/IconCircleLabelList"/>
    <dgm:cxn modelId="{0E2D8954-3601-46EB-B413-CECD3D65DAAA}" type="presParOf" srcId="{9B6FAFC7-95B7-482F-A273-5EE3E2C8A06D}" destId="{D61A47EE-1303-4DE8-9EFD-21278006BCB1}" srcOrd="1" destOrd="0" presId="urn:microsoft.com/office/officeart/2018/5/layout/IconCircleLabelList"/>
    <dgm:cxn modelId="{1CA50AF5-95D4-4EA1-98F5-6245F8B24CFB}" type="presParOf" srcId="{9B6FAFC7-95B7-482F-A273-5EE3E2C8A06D}" destId="{755800A2-6F6B-4653-BB82-5EE33BF88714}" srcOrd="2" destOrd="0" presId="urn:microsoft.com/office/officeart/2018/5/layout/IconCircleLabelList"/>
    <dgm:cxn modelId="{84F0C0C4-AC87-4B89-98D8-52039B6A78B8}" type="presParOf" srcId="{9B6FAFC7-95B7-482F-A273-5EE3E2C8A06D}" destId="{8F757E53-D7A8-4BF4-9781-99372C4F21D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.NET Libraries useful for improving tests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 for Improving Quality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21854DBB-967E-4235-90C0-2BA1EA8C9392}">
      <dgm:prSet/>
      <dgm:spPr/>
      <dgm:t>
        <a:bodyPr/>
        <a:lstStyle/>
        <a:p>
          <a:r>
            <a:rPr lang="en-US" dirty="0"/>
            <a:t>Conclusion</a:t>
          </a:r>
          <a:br>
            <a:rPr lang="en-US" dirty="0"/>
          </a:br>
          <a:r>
            <a:rPr lang="en-US" dirty="0"/>
            <a:t>Q&amp;A</a:t>
          </a:r>
          <a:br>
            <a:rPr lang="en-US" dirty="0"/>
          </a:br>
          <a:r>
            <a:rPr lang="en-US" dirty="0"/>
            <a:t>Community Ideas</a:t>
          </a:r>
        </a:p>
      </dgm:t>
    </dgm:pt>
    <dgm:pt modelId="{29062916-ACFE-4DD6-84E7-EACA4575C7CB}" type="parTrans" cxnId="{5954897E-DFFA-443A-AC3A-8E8DBA37BEA5}">
      <dgm:prSet/>
      <dgm:spPr/>
      <dgm:t>
        <a:bodyPr/>
        <a:lstStyle/>
        <a:p>
          <a:endParaRPr lang="en-US"/>
        </a:p>
      </dgm:t>
    </dgm:pt>
    <dgm:pt modelId="{24CE5A32-FFD3-4397-A268-FEB057A90DA5}" type="sibTrans" cxnId="{5954897E-DFFA-443A-AC3A-8E8DBA37BEA5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4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4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4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4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41D9764F-CBD2-47C7-B861-27DC07BFF2CC}" type="pres">
      <dgm:prSet presAssocID="{52F31FEF-6935-41C4-BDB8-BBCCF11150AC}" presName="compositeA" presStyleCnt="0"/>
      <dgm:spPr/>
    </dgm:pt>
    <dgm:pt modelId="{EF678159-7EB7-4B6C-BA70-3D41669EFA65}" type="pres">
      <dgm:prSet presAssocID="{52F31FEF-6935-41C4-BDB8-BBCCF11150AC}" presName="textA" presStyleLbl="revTx" presStyleIdx="2" presStyleCnt="4">
        <dgm:presLayoutVars>
          <dgm:bulletEnabled val="1"/>
        </dgm:presLayoutVars>
      </dgm:prSet>
      <dgm:spPr/>
    </dgm:pt>
    <dgm:pt modelId="{085DB161-EB9F-41BB-B94C-08462AD70DD0}" type="pres">
      <dgm:prSet presAssocID="{52F31FEF-6935-41C4-BDB8-BBCCF11150AC}" presName="circleA" presStyleLbl="node1" presStyleIdx="2" presStyleCnt="4"/>
      <dgm:spPr/>
    </dgm:pt>
    <dgm:pt modelId="{51A7A14D-42A9-46E9-A6C8-294ED623A076}" type="pres">
      <dgm:prSet presAssocID="{52F31FEF-6935-41C4-BDB8-BBCCF11150AC}" presName="spaceA" presStyleCnt="0"/>
      <dgm:spPr/>
    </dgm:pt>
    <dgm:pt modelId="{F8D11624-DEE4-479B-B4D0-7B86131B5C7E}" type="pres">
      <dgm:prSet presAssocID="{4031D8A0-F06A-46C5-AC5A-CF2F0606F2B9}" presName="space" presStyleCnt="0"/>
      <dgm:spPr/>
    </dgm:pt>
    <dgm:pt modelId="{7959B9CC-0CA8-4A87-AA11-FA6C496A1CA2}" type="pres">
      <dgm:prSet presAssocID="{21854DBB-967E-4235-90C0-2BA1EA8C9392}" presName="compositeB" presStyleCnt="0"/>
      <dgm:spPr/>
    </dgm:pt>
    <dgm:pt modelId="{DEB4531F-8B78-4DB4-BECC-86862EF1BA1E}" type="pres">
      <dgm:prSet presAssocID="{21854DBB-967E-4235-90C0-2BA1EA8C9392}" presName="textB" presStyleLbl="revTx" presStyleIdx="3" presStyleCnt="4">
        <dgm:presLayoutVars>
          <dgm:bulletEnabled val="1"/>
        </dgm:presLayoutVars>
      </dgm:prSet>
      <dgm:spPr/>
    </dgm:pt>
    <dgm:pt modelId="{F279DAB3-0F3C-4EAB-AF2E-9F5AA61A4487}" type="pres">
      <dgm:prSet presAssocID="{21854DBB-967E-4235-90C0-2BA1EA8C9392}" presName="circleB" presStyleLbl="node1" presStyleIdx="3" presStyleCnt="4"/>
      <dgm:spPr/>
    </dgm:pt>
    <dgm:pt modelId="{E144962D-86A9-4C63-9726-4E2564E48DC2}" type="pres">
      <dgm:prSet presAssocID="{21854DBB-967E-4235-90C0-2BA1EA8C9392}" presName="spaceB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7B0FEE79-E591-4290-BE98-F35979E02ECD}" srcId="{472A7C2B-11D2-4463-BBEA-277B420C6AAA}" destId="{52F31FEF-6935-41C4-BDB8-BBCCF11150AC}" srcOrd="2" destOrd="0" parTransId="{E9C62614-FB15-4EF8-B02B-399A19D3A0E3}" sibTransId="{4031D8A0-F06A-46C5-AC5A-CF2F0606F2B9}"/>
    <dgm:cxn modelId="{5954897E-DFFA-443A-AC3A-8E8DBA37BEA5}" srcId="{472A7C2B-11D2-4463-BBEA-277B420C6AAA}" destId="{21854DBB-967E-4235-90C0-2BA1EA8C9392}" srcOrd="3" destOrd="0" parTransId="{29062916-ACFE-4DD6-84E7-EACA4575C7CB}" sibTransId="{24CE5A32-FFD3-4397-A268-FEB057A90DA5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6037999B-4436-4080-9F09-99DD386B0E02}" type="presOf" srcId="{21854DBB-967E-4235-90C0-2BA1EA8C9392}" destId="{DEB4531F-8B78-4DB4-BECC-86862EF1BA1E}" srcOrd="0" destOrd="0" presId="urn:microsoft.com/office/officeart/2005/8/layout/hProcess11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3D3649F8-A3DD-4017-B6BF-FCF1CF7A1666}" type="presOf" srcId="{52F31FEF-6935-41C4-BDB8-BBCCF11150AC}" destId="{EF678159-7EB7-4B6C-BA70-3D41669EFA65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67272769-8928-4E9C-BAB6-968170C1E1E0}" type="presParOf" srcId="{025960E8-2F87-4939-B1E2-FE762426278E}" destId="{41D9764F-CBD2-47C7-B861-27DC07BFF2CC}" srcOrd="4" destOrd="0" presId="urn:microsoft.com/office/officeart/2005/8/layout/hProcess11"/>
    <dgm:cxn modelId="{510B47AF-3333-4D7B-8893-94785AAF5E3C}" type="presParOf" srcId="{41D9764F-CBD2-47C7-B861-27DC07BFF2CC}" destId="{EF678159-7EB7-4B6C-BA70-3D41669EFA65}" srcOrd="0" destOrd="0" presId="urn:microsoft.com/office/officeart/2005/8/layout/hProcess11"/>
    <dgm:cxn modelId="{27A19375-0B3D-4C4A-A6AD-97141CA8FD7C}" type="presParOf" srcId="{41D9764F-CBD2-47C7-B861-27DC07BFF2CC}" destId="{085DB161-EB9F-41BB-B94C-08462AD70DD0}" srcOrd="1" destOrd="0" presId="urn:microsoft.com/office/officeart/2005/8/layout/hProcess11"/>
    <dgm:cxn modelId="{BD47C83C-A1A1-4C17-A598-EE9913D1CEAA}" type="presParOf" srcId="{41D9764F-CBD2-47C7-B861-27DC07BFF2CC}" destId="{51A7A14D-42A9-46E9-A6C8-294ED623A076}" srcOrd="2" destOrd="0" presId="urn:microsoft.com/office/officeart/2005/8/layout/hProcess11"/>
    <dgm:cxn modelId="{7AB5696C-69ED-4F17-BE52-AFF090C42281}" type="presParOf" srcId="{025960E8-2F87-4939-B1E2-FE762426278E}" destId="{F8D11624-DEE4-479B-B4D0-7B86131B5C7E}" srcOrd="5" destOrd="0" presId="urn:microsoft.com/office/officeart/2005/8/layout/hProcess11"/>
    <dgm:cxn modelId="{A922982A-8FAF-455A-9B7D-8BA1D31CED7A}" type="presParOf" srcId="{025960E8-2F87-4939-B1E2-FE762426278E}" destId="{7959B9CC-0CA8-4A87-AA11-FA6C496A1CA2}" srcOrd="6" destOrd="0" presId="urn:microsoft.com/office/officeart/2005/8/layout/hProcess11"/>
    <dgm:cxn modelId="{EDD06D6E-F80D-46B3-AD79-1F6F449F4183}" type="presParOf" srcId="{7959B9CC-0CA8-4A87-AA11-FA6C496A1CA2}" destId="{DEB4531F-8B78-4DB4-BECC-86862EF1BA1E}" srcOrd="0" destOrd="0" presId="urn:microsoft.com/office/officeart/2005/8/layout/hProcess11"/>
    <dgm:cxn modelId="{9628846E-3941-4EF1-9FEC-384AB7330873}" type="presParOf" srcId="{7959B9CC-0CA8-4A87-AA11-FA6C496A1CA2}" destId="{F279DAB3-0F3C-4EAB-AF2E-9F5AA61A4487}" srcOrd="1" destOrd="0" presId="urn:microsoft.com/office/officeart/2005/8/layout/hProcess11"/>
    <dgm:cxn modelId="{0BFD34A7-3FEF-44C1-B003-6810A5461BB4}" type="presParOf" srcId="{7959B9CC-0CA8-4A87-AA11-FA6C496A1CA2}" destId="{E144962D-86A9-4C63-9726-4E2564E48DC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CBDCC3-4232-44B9-A7F8-892060149580}" type="doc">
      <dgm:prSet loTypeId="urn:microsoft.com/office/officeart/2005/8/layout/pyramid1" loCatId="pyramid" qsTypeId="urn:microsoft.com/office/officeart/2005/8/quickstyle/3d5" qsCatId="3D" csTypeId="urn:microsoft.com/office/officeart/2005/8/colors/accent4_5" csCatId="accent4" phldr="1"/>
      <dgm:spPr>
        <a:scene3d>
          <a:camera prst="isometricOffAxis2Left" zoom="95000">
            <a:rot lat="0" lon="1560000" rev="0"/>
          </a:camera>
          <a:lightRig rig="flat" dir="t"/>
        </a:scene3d>
      </dgm:spPr>
    </dgm:pt>
    <dgm:pt modelId="{74F4D299-EA00-42DF-9403-5D4F4F73CAA1}">
      <dgm:prSet phldrT="[Text]" custT="1"/>
      <dgm:spPr/>
      <dgm:t>
        <a:bodyPr/>
        <a:lstStyle/>
        <a:p>
          <a:r>
            <a:rPr lang="en-US" sz="2000" dirty="0"/>
            <a:t>Integration Tests</a:t>
          </a:r>
        </a:p>
      </dgm:t>
    </dgm:pt>
    <dgm:pt modelId="{CAD8212E-DDDE-481B-B7BC-4D5224304A2E}" type="parTrans" cxnId="{1E6906A1-FD68-4372-B932-0DA67A84252D}">
      <dgm:prSet/>
      <dgm:spPr/>
      <dgm:t>
        <a:bodyPr/>
        <a:lstStyle/>
        <a:p>
          <a:endParaRPr lang="en-US" sz="2000"/>
        </a:p>
      </dgm:t>
    </dgm:pt>
    <dgm:pt modelId="{F4606EFF-4B04-4002-8C55-3711D73F986D}" type="sibTrans" cxnId="{1E6906A1-FD68-4372-B932-0DA67A84252D}">
      <dgm:prSet/>
      <dgm:spPr/>
      <dgm:t>
        <a:bodyPr/>
        <a:lstStyle/>
        <a:p>
          <a:endParaRPr lang="en-US" sz="2000"/>
        </a:p>
      </dgm:t>
    </dgm:pt>
    <dgm:pt modelId="{78B0DF99-8A83-4BE0-B7E0-8BCC5F140C63}">
      <dgm:prSet phldrT="[Text]" custT="1"/>
      <dgm:spPr/>
      <dgm:t>
        <a:bodyPr/>
        <a:lstStyle/>
        <a:p>
          <a:r>
            <a:rPr lang="en-US" sz="2000" dirty="0"/>
            <a:t>Manual</a:t>
          </a:r>
        </a:p>
      </dgm:t>
    </dgm:pt>
    <dgm:pt modelId="{A2CFA7CC-4CB2-45B4-819D-73315E09A8D4}" type="parTrans" cxnId="{90D05F68-B723-4616-9303-1E30A99F61AC}">
      <dgm:prSet/>
      <dgm:spPr/>
      <dgm:t>
        <a:bodyPr/>
        <a:lstStyle/>
        <a:p>
          <a:endParaRPr lang="en-US" sz="2000"/>
        </a:p>
      </dgm:t>
    </dgm:pt>
    <dgm:pt modelId="{5DFF4E4C-A3A3-4754-8CBD-ACEBFBF73B04}" type="sibTrans" cxnId="{90D05F68-B723-4616-9303-1E30A99F61AC}">
      <dgm:prSet/>
      <dgm:spPr/>
      <dgm:t>
        <a:bodyPr/>
        <a:lstStyle/>
        <a:p>
          <a:endParaRPr lang="en-US" sz="2000"/>
        </a:p>
      </dgm:t>
    </dgm:pt>
    <dgm:pt modelId="{BC53DFC2-8309-4DD4-A54F-6DD0E96FAB2E}">
      <dgm:prSet phldrT="[Text]" custT="1"/>
      <dgm:spPr/>
      <dgm:t>
        <a:bodyPr/>
        <a:lstStyle/>
        <a:p>
          <a:r>
            <a:rPr lang="en-US" sz="2000" dirty="0"/>
            <a:t>Unit / Component Tests</a:t>
          </a:r>
        </a:p>
      </dgm:t>
    </dgm:pt>
    <dgm:pt modelId="{5F68768C-5EA5-433C-861B-3F55E43633AC}" type="parTrans" cxnId="{23724E3E-C10D-465B-A045-2A82DD938347}">
      <dgm:prSet/>
      <dgm:spPr/>
      <dgm:t>
        <a:bodyPr/>
        <a:lstStyle/>
        <a:p>
          <a:endParaRPr lang="en-US" sz="2000"/>
        </a:p>
      </dgm:t>
    </dgm:pt>
    <dgm:pt modelId="{2AAAD3F8-495D-4B08-886C-17A1CB2DEBDE}" type="sibTrans" cxnId="{23724E3E-C10D-465B-A045-2A82DD938347}">
      <dgm:prSet/>
      <dgm:spPr/>
      <dgm:t>
        <a:bodyPr/>
        <a:lstStyle/>
        <a:p>
          <a:endParaRPr lang="en-US" sz="2000"/>
        </a:p>
      </dgm:t>
    </dgm:pt>
    <dgm:pt modelId="{8723173D-38A5-4DF2-899B-ED5D9D2BF5F6}">
      <dgm:prSet phldrT="[Text]" custT="1"/>
      <dgm:spPr/>
      <dgm:t>
        <a:bodyPr/>
        <a:lstStyle/>
        <a:p>
          <a:r>
            <a:rPr lang="en-US" sz="2000" dirty="0"/>
            <a:t>UI Automation</a:t>
          </a:r>
        </a:p>
      </dgm:t>
    </dgm:pt>
    <dgm:pt modelId="{124AE9CE-7270-474C-8D69-B666B9BC54FA}" type="parTrans" cxnId="{70B24877-402A-42F4-A94E-E10AA2B908FD}">
      <dgm:prSet/>
      <dgm:spPr/>
      <dgm:t>
        <a:bodyPr/>
        <a:lstStyle/>
        <a:p>
          <a:endParaRPr lang="en-US" sz="2000"/>
        </a:p>
      </dgm:t>
    </dgm:pt>
    <dgm:pt modelId="{39E9AB43-66DC-4CA2-AF67-62655B266928}" type="sibTrans" cxnId="{70B24877-402A-42F4-A94E-E10AA2B908FD}">
      <dgm:prSet/>
      <dgm:spPr/>
      <dgm:t>
        <a:bodyPr/>
        <a:lstStyle/>
        <a:p>
          <a:endParaRPr lang="en-US" sz="2000"/>
        </a:p>
      </dgm:t>
    </dgm:pt>
    <dgm:pt modelId="{751FF3FA-02F3-4437-AA95-3515FF8098AA}">
      <dgm:prSet phldrT="[Text]" custT="1"/>
      <dgm:spPr/>
      <dgm:t>
        <a:bodyPr/>
        <a:lstStyle/>
        <a:p>
          <a:r>
            <a:rPr lang="en-US" sz="2000" dirty="0"/>
            <a:t>Exploratory</a:t>
          </a:r>
        </a:p>
      </dgm:t>
    </dgm:pt>
    <dgm:pt modelId="{BE9C7191-B79C-4C6B-8048-6EBFC52195E4}" type="parTrans" cxnId="{0813FA6E-3EC0-4EC6-9503-9D7631A649E7}">
      <dgm:prSet/>
      <dgm:spPr/>
      <dgm:t>
        <a:bodyPr/>
        <a:lstStyle/>
        <a:p>
          <a:endParaRPr lang="en-US" sz="2000"/>
        </a:p>
      </dgm:t>
    </dgm:pt>
    <dgm:pt modelId="{9FC7AC38-AA29-4CB1-B51C-C49CEB824443}" type="sibTrans" cxnId="{0813FA6E-3EC0-4EC6-9503-9D7631A649E7}">
      <dgm:prSet/>
      <dgm:spPr/>
      <dgm:t>
        <a:bodyPr/>
        <a:lstStyle/>
        <a:p>
          <a:endParaRPr lang="en-US" sz="2000"/>
        </a:p>
      </dgm:t>
    </dgm:pt>
    <dgm:pt modelId="{A0365616-6842-470E-BB21-80849EADED9E}" type="pres">
      <dgm:prSet presAssocID="{09CBDCC3-4232-44B9-A7F8-892060149580}" presName="Name0" presStyleCnt="0">
        <dgm:presLayoutVars>
          <dgm:dir/>
          <dgm:animLvl val="lvl"/>
          <dgm:resizeHandles val="exact"/>
        </dgm:presLayoutVars>
      </dgm:prSet>
      <dgm:spPr/>
    </dgm:pt>
    <dgm:pt modelId="{137C6217-AD88-4E90-8286-B04CD065590F}" type="pres">
      <dgm:prSet presAssocID="{78B0DF99-8A83-4BE0-B7E0-8BCC5F140C63}" presName="Name8" presStyleCnt="0"/>
      <dgm:spPr/>
    </dgm:pt>
    <dgm:pt modelId="{F86727C4-2047-46C9-9244-DD0E5E503651}" type="pres">
      <dgm:prSet presAssocID="{78B0DF99-8A83-4BE0-B7E0-8BCC5F140C63}" presName="level" presStyleLbl="node1" presStyleIdx="0" presStyleCnt="5">
        <dgm:presLayoutVars>
          <dgm:chMax val="1"/>
          <dgm:bulletEnabled val="1"/>
        </dgm:presLayoutVars>
      </dgm:prSet>
      <dgm:spPr/>
    </dgm:pt>
    <dgm:pt modelId="{D7B2310A-08DF-4A30-9E27-E5C17FD542A9}" type="pres">
      <dgm:prSet presAssocID="{78B0DF99-8A83-4BE0-B7E0-8BCC5F140C6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FD5CC3-BD49-43F7-A416-EBF1F218205B}" type="pres">
      <dgm:prSet presAssocID="{751FF3FA-02F3-4437-AA95-3515FF8098AA}" presName="Name8" presStyleCnt="0"/>
      <dgm:spPr/>
    </dgm:pt>
    <dgm:pt modelId="{EE3A82D7-D019-4B72-94FA-484A26167F0E}" type="pres">
      <dgm:prSet presAssocID="{751FF3FA-02F3-4437-AA95-3515FF8098AA}" presName="level" presStyleLbl="node1" presStyleIdx="1" presStyleCnt="5">
        <dgm:presLayoutVars>
          <dgm:chMax val="1"/>
          <dgm:bulletEnabled val="1"/>
        </dgm:presLayoutVars>
      </dgm:prSet>
      <dgm:spPr/>
    </dgm:pt>
    <dgm:pt modelId="{077679F3-0D6F-4808-876E-2790409FAE2C}" type="pres">
      <dgm:prSet presAssocID="{751FF3FA-02F3-4437-AA95-3515FF8098A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B436EBF-CC48-4C69-9CDA-DC7BEB48DD99}" type="pres">
      <dgm:prSet presAssocID="{8723173D-38A5-4DF2-899B-ED5D9D2BF5F6}" presName="Name8" presStyleCnt="0"/>
      <dgm:spPr/>
    </dgm:pt>
    <dgm:pt modelId="{1E1B9B23-A996-4C72-A1FA-2B142F498B01}" type="pres">
      <dgm:prSet presAssocID="{8723173D-38A5-4DF2-899B-ED5D9D2BF5F6}" presName="level" presStyleLbl="node1" presStyleIdx="2" presStyleCnt="5">
        <dgm:presLayoutVars>
          <dgm:chMax val="1"/>
          <dgm:bulletEnabled val="1"/>
        </dgm:presLayoutVars>
      </dgm:prSet>
      <dgm:spPr/>
    </dgm:pt>
    <dgm:pt modelId="{A2D8CE49-36F8-4911-9787-2BCC1E52E9CB}" type="pres">
      <dgm:prSet presAssocID="{8723173D-38A5-4DF2-899B-ED5D9D2BF5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3E0A5A3-0A28-4780-8901-0B40D0ED9EF6}" type="pres">
      <dgm:prSet presAssocID="{74F4D299-EA00-42DF-9403-5D4F4F73CAA1}" presName="Name8" presStyleCnt="0"/>
      <dgm:spPr/>
    </dgm:pt>
    <dgm:pt modelId="{0CED4597-076D-4CBF-B694-1C910A9949C8}" type="pres">
      <dgm:prSet presAssocID="{74F4D299-EA00-42DF-9403-5D4F4F73CAA1}" presName="level" presStyleLbl="node1" presStyleIdx="3" presStyleCnt="5">
        <dgm:presLayoutVars>
          <dgm:chMax val="1"/>
          <dgm:bulletEnabled val="1"/>
        </dgm:presLayoutVars>
      </dgm:prSet>
      <dgm:spPr/>
    </dgm:pt>
    <dgm:pt modelId="{272A24B1-CA2C-484B-8BB6-8F5BD65281B2}" type="pres">
      <dgm:prSet presAssocID="{74F4D299-EA00-42DF-9403-5D4F4F73CAA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FD0F7C-0481-4B93-9FC1-8A363D5E8333}" type="pres">
      <dgm:prSet presAssocID="{BC53DFC2-8309-4DD4-A54F-6DD0E96FAB2E}" presName="Name8" presStyleCnt="0"/>
      <dgm:spPr/>
    </dgm:pt>
    <dgm:pt modelId="{CCD51E0A-8D5D-42E1-AA87-82D3C94AD92C}" type="pres">
      <dgm:prSet presAssocID="{BC53DFC2-8309-4DD4-A54F-6DD0E96FAB2E}" presName="level" presStyleLbl="node1" presStyleIdx="4" presStyleCnt="5">
        <dgm:presLayoutVars>
          <dgm:chMax val="1"/>
          <dgm:bulletEnabled val="1"/>
        </dgm:presLayoutVars>
      </dgm:prSet>
      <dgm:spPr/>
    </dgm:pt>
    <dgm:pt modelId="{7A73E406-0371-4B10-AD76-1324D684FAAB}" type="pres">
      <dgm:prSet presAssocID="{BC53DFC2-8309-4DD4-A54F-6DD0E96FAB2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B602105-2235-4F1E-9890-A350E8829D4D}" type="presOf" srcId="{751FF3FA-02F3-4437-AA95-3515FF8098AA}" destId="{077679F3-0D6F-4808-876E-2790409FAE2C}" srcOrd="1" destOrd="0" presId="urn:microsoft.com/office/officeart/2005/8/layout/pyramid1"/>
    <dgm:cxn modelId="{80163314-D4DF-4216-8D04-74661FE06374}" type="presOf" srcId="{8723173D-38A5-4DF2-899B-ED5D9D2BF5F6}" destId="{1E1B9B23-A996-4C72-A1FA-2B142F498B01}" srcOrd="0" destOrd="0" presId="urn:microsoft.com/office/officeart/2005/8/layout/pyramid1"/>
    <dgm:cxn modelId="{8A36662A-4EFF-4C8F-8981-3E96B663D50D}" type="presOf" srcId="{751FF3FA-02F3-4437-AA95-3515FF8098AA}" destId="{EE3A82D7-D019-4B72-94FA-484A26167F0E}" srcOrd="0" destOrd="0" presId="urn:microsoft.com/office/officeart/2005/8/layout/pyramid1"/>
    <dgm:cxn modelId="{23724E3E-C10D-465B-A045-2A82DD938347}" srcId="{09CBDCC3-4232-44B9-A7F8-892060149580}" destId="{BC53DFC2-8309-4DD4-A54F-6DD0E96FAB2E}" srcOrd="4" destOrd="0" parTransId="{5F68768C-5EA5-433C-861B-3F55E43633AC}" sibTransId="{2AAAD3F8-495D-4B08-886C-17A1CB2DEBDE}"/>
    <dgm:cxn modelId="{76D9A461-2EBB-4018-A994-6072F5219CA0}" type="presOf" srcId="{78B0DF99-8A83-4BE0-B7E0-8BCC5F140C63}" destId="{F86727C4-2047-46C9-9244-DD0E5E503651}" srcOrd="0" destOrd="0" presId="urn:microsoft.com/office/officeart/2005/8/layout/pyramid1"/>
    <dgm:cxn modelId="{75C22546-7A92-4DAB-9676-C2B85E9031A0}" type="presOf" srcId="{78B0DF99-8A83-4BE0-B7E0-8BCC5F140C63}" destId="{D7B2310A-08DF-4A30-9E27-E5C17FD542A9}" srcOrd="1" destOrd="0" presId="urn:microsoft.com/office/officeart/2005/8/layout/pyramid1"/>
    <dgm:cxn modelId="{90D05F68-B723-4616-9303-1E30A99F61AC}" srcId="{09CBDCC3-4232-44B9-A7F8-892060149580}" destId="{78B0DF99-8A83-4BE0-B7E0-8BCC5F140C63}" srcOrd="0" destOrd="0" parTransId="{A2CFA7CC-4CB2-45B4-819D-73315E09A8D4}" sibTransId="{5DFF4E4C-A3A3-4754-8CBD-ACEBFBF73B04}"/>
    <dgm:cxn modelId="{0813FA6E-3EC0-4EC6-9503-9D7631A649E7}" srcId="{09CBDCC3-4232-44B9-A7F8-892060149580}" destId="{751FF3FA-02F3-4437-AA95-3515FF8098AA}" srcOrd="1" destOrd="0" parTransId="{BE9C7191-B79C-4C6B-8048-6EBFC52195E4}" sibTransId="{9FC7AC38-AA29-4CB1-B51C-C49CEB824443}"/>
    <dgm:cxn modelId="{70B24877-402A-42F4-A94E-E10AA2B908FD}" srcId="{09CBDCC3-4232-44B9-A7F8-892060149580}" destId="{8723173D-38A5-4DF2-899B-ED5D9D2BF5F6}" srcOrd="2" destOrd="0" parTransId="{124AE9CE-7270-474C-8D69-B666B9BC54FA}" sibTransId="{39E9AB43-66DC-4CA2-AF67-62655B266928}"/>
    <dgm:cxn modelId="{E58E198F-836D-49F7-8468-79A665E80208}" type="presOf" srcId="{8723173D-38A5-4DF2-899B-ED5D9D2BF5F6}" destId="{A2D8CE49-36F8-4911-9787-2BCC1E52E9CB}" srcOrd="1" destOrd="0" presId="urn:microsoft.com/office/officeart/2005/8/layout/pyramid1"/>
    <dgm:cxn modelId="{1E6906A1-FD68-4372-B932-0DA67A84252D}" srcId="{09CBDCC3-4232-44B9-A7F8-892060149580}" destId="{74F4D299-EA00-42DF-9403-5D4F4F73CAA1}" srcOrd="3" destOrd="0" parTransId="{CAD8212E-DDDE-481B-B7BC-4D5224304A2E}" sibTransId="{F4606EFF-4B04-4002-8C55-3711D73F986D}"/>
    <dgm:cxn modelId="{900AB7BE-F4D3-4D8E-8EA2-847027B5E1BD}" type="presOf" srcId="{BC53DFC2-8309-4DD4-A54F-6DD0E96FAB2E}" destId="{7A73E406-0371-4B10-AD76-1324D684FAAB}" srcOrd="1" destOrd="0" presId="urn:microsoft.com/office/officeart/2005/8/layout/pyramid1"/>
    <dgm:cxn modelId="{1167DAD2-D61A-4217-87AA-45AA52818972}" type="presOf" srcId="{74F4D299-EA00-42DF-9403-5D4F4F73CAA1}" destId="{272A24B1-CA2C-484B-8BB6-8F5BD65281B2}" srcOrd="1" destOrd="0" presId="urn:microsoft.com/office/officeart/2005/8/layout/pyramid1"/>
    <dgm:cxn modelId="{F8FBBFE0-4CF2-4944-A9BE-DCC9DBEB4D6B}" type="presOf" srcId="{09CBDCC3-4232-44B9-A7F8-892060149580}" destId="{A0365616-6842-470E-BB21-80849EADED9E}" srcOrd="0" destOrd="0" presId="urn:microsoft.com/office/officeart/2005/8/layout/pyramid1"/>
    <dgm:cxn modelId="{6A5D48ED-6D29-43BD-9B1B-838E0748B9CE}" type="presOf" srcId="{74F4D299-EA00-42DF-9403-5D4F4F73CAA1}" destId="{0CED4597-076D-4CBF-B694-1C910A9949C8}" srcOrd="0" destOrd="0" presId="urn:microsoft.com/office/officeart/2005/8/layout/pyramid1"/>
    <dgm:cxn modelId="{537553F0-347B-4C71-8B25-958C2C37F633}" type="presOf" srcId="{BC53DFC2-8309-4DD4-A54F-6DD0E96FAB2E}" destId="{CCD51E0A-8D5D-42E1-AA87-82D3C94AD92C}" srcOrd="0" destOrd="0" presId="urn:microsoft.com/office/officeart/2005/8/layout/pyramid1"/>
    <dgm:cxn modelId="{ABE3CF63-3FEC-4AA8-8745-CB8905315E63}" type="presParOf" srcId="{A0365616-6842-470E-BB21-80849EADED9E}" destId="{137C6217-AD88-4E90-8286-B04CD065590F}" srcOrd="0" destOrd="0" presId="urn:microsoft.com/office/officeart/2005/8/layout/pyramid1"/>
    <dgm:cxn modelId="{9499B616-9571-4DC1-B2DD-F0FD01ADBDE6}" type="presParOf" srcId="{137C6217-AD88-4E90-8286-B04CD065590F}" destId="{F86727C4-2047-46C9-9244-DD0E5E503651}" srcOrd="0" destOrd="0" presId="urn:microsoft.com/office/officeart/2005/8/layout/pyramid1"/>
    <dgm:cxn modelId="{88DA6B98-A02F-42EC-8A64-C1B1256EBF62}" type="presParOf" srcId="{137C6217-AD88-4E90-8286-B04CD065590F}" destId="{D7B2310A-08DF-4A30-9E27-E5C17FD542A9}" srcOrd="1" destOrd="0" presId="urn:microsoft.com/office/officeart/2005/8/layout/pyramid1"/>
    <dgm:cxn modelId="{FE0B6080-0916-4891-9BB2-70616254EF2E}" type="presParOf" srcId="{A0365616-6842-470E-BB21-80849EADED9E}" destId="{2AFD5CC3-BD49-43F7-A416-EBF1F218205B}" srcOrd="1" destOrd="0" presId="urn:microsoft.com/office/officeart/2005/8/layout/pyramid1"/>
    <dgm:cxn modelId="{35B9EC88-9EC5-4E9C-BA55-4ED614F796AB}" type="presParOf" srcId="{2AFD5CC3-BD49-43F7-A416-EBF1F218205B}" destId="{EE3A82D7-D019-4B72-94FA-484A26167F0E}" srcOrd="0" destOrd="0" presId="urn:microsoft.com/office/officeart/2005/8/layout/pyramid1"/>
    <dgm:cxn modelId="{ADAAC46D-13A7-411C-A166-1DC35622F375}" type="presParOf" srcId="{2AFD5CC3-BD49-43F7-A416-EBF1F218205B}" destId="{077679F3-0D6F-4808-876E-2790409FAE2C}" srcOrd="1" destOrd="0" presId="urn:microsoft.com/office/officeart/2005/8/layout/pyramid1"/>
    <dgm:cxn modelId="{8528E0D8-45B8-4BBD-8921-9862B606C7C1}" type="presParOf" srcId="{A0365616-6842-470E-BB21-80849EADED9E}" destId="{DB436EBF-CC48-4C69-9CDA-DC7BEB48DD99}" srcOrd="2" destOrd="0" presId="urn:microsoft.com/office/officeart/2005/8/layout/pyramid1"/>
    <dgm:cxn modelId="{F59A5722-229A-4102-8AA7-7DF521AA9E05}" type="presParOf" srcId="{DB436EBF-CC48-4C69-9CDA-DC7BEB48DD99}" destId="{1E1B9B23-A996-4C72-A1FA-2B142F498B01}" srcOrd="0" destOrd="0" presId="urn:microsoft.com/office/officeart/2005/8/layout/pyramid1"/>
    <dgm:cxn modelId="{FE20159F-8D99-4433-A004-9EF3AEF091CF}" type="presParOf" srcId="{DB436EBF-CC48-4C69-9CDA-DC7BEB48DD99}" destId="{A2D8CE49-36F8-4911-9787-2BCC1E52E9CB}" srcOrd="1" destOrd="0" presId="urn:microsoft.com/office/officeart/2005/8/layout/pyramid1"/>
    <dgm:cxn modelId="{14519AB4-728A-401A-A849-8104A3987701}" type="presParOf" srcId="{A0365616-6842-470E-BB21-80849EADED9E}" destId="{13E0A5A3-0A28-4780-8901-0B40D0ED9EF6}" srcOrd="3" destOrd="0" presId="urn:microsoft.com/office/officeart/2005/8/layout/pyramid1"/>
    <dgm:cxn modelId="{CB7F8889-0515-4F52-BF82-CEE6605F33F0}" type="presParOf" srcId="{13E0A5A3-0A28-4780-8901-0B40D0ED9EF6}" destId="{0CED4597-076D-4CBF-B694-1C910A9949C8}" srcOrd="0" destOrd="0" presId="urn:microsoft.com/office/officeart/2005/8/layout/pyramid1"/>
    <dgm:cxn modelId="{04B639B0-1AC6-4AAD-9EDC-27CC30AFF7A3}" type="presParOf" srcId="{13E0A5A3-0A28-4780-8901-0B40D0ED9EF6}" destId="{272A24B1-CA2C-484B-8BB6-8F5BD65281B2}" srcOrd="1" destOrd="0" presId="urn:microsoft.com/office/officeart/2005/8/layout/pyramid1"/>
    <dgm:cxn modelId="{4A1850CF-022F-423F-87A7-7D9E7A038F80}" type="presParOf" srcId="{A0365616-6842-470E-BB21-80849EADED9E}" destId="{8AFD0F7C-0481-4B93-9FC1-8A363D5E8333}" srcOrd="4" destOrd="0" presId="urn:microsoft.com/office/officeart/2005/8/layout/pyramid1"/>
    <dgm:cxn modelId="{92EDA39C-F446-4984-BE75-4F62E0757488}" type="presParOf" srcId="{8AFD0F7C-0481-4B93-9FC1-8A363D5E8333}" destId="{CCD51E0A-8D5D-42E1-AA87-82D3C94AD92C}" srcOrd="0" destOrd="0" presId="urn:microsoft.com/office/officeart/2005/8/layout/pyramid1"/>
    <dgm:cxn modelId="{7687A162-BC11-432E-B747-DF679ABBA726}" type="presParOf" srcId="{8AFD0F7C-0481-4B93-9FC1-8A363D5E8333}" destId="{7A73E406-0371-4B10-AD76-1324D684FAA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process1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E9CC8E0-6F3C-4202-A2F4-EC1D13B89790}" type="pres">
      <dgm:prSet presAssocID="{F703BF57-66DE-48D9-8E89-994D3FB18B63}" presName="Name0" presStyleCnt="0">
        <dgm:presLayoutVars>
          <dgm:dir/>
          <dgm:resizeHandles val="exact"/>
        </dgm:presLayoutVars>
      </dgm:prSet>
      <dgm:spPr/>
    </dgm:pt>
    <dgm:pt modelId="{B7739FFF-31D2-4591-8A3E-3727926BC572}" type="pres">
      <dgm:prSet presAssocID="{FCCD6E6B-D040-4324-8532-73DC2FD6AC7E}" presName="node" presStyleLbl="node1" presStyleIdx="0" presStyleCnt="5">
        <dgm:presLayoutVars>
          <dgm:bulletEnabled val="1"/>
        </dgm:presLayoutVars>
      </dgm:prSet>
      <dgm:spPr/>
    </dgm:pt>
    <dgm:pt modelId="{134C61B9-5FC9-41BB-B977-45A63C8D2DCC}" type="pres">
      <dgm:prSet presAssocID="{995B4BE1-E2E6-4E87-9B22-85C4FC6E810A}" presName="sibTrans" presStyleLbl="sibTrans2D1" presStyleIdx="0" presStyleCnt="4"/>
      <dgm:spPr/>
    </dgm:pt>
    <dgm:pt modelId="{594EFB29-8111-417D-AE8E-6E3A85FC35C6}" type="pres">
      <dgm:prSet presAssocID="{995B4BE1-E2E6-4E87-9B22-85C4FC6E810A}" presName="connectorText" presStyleLbl="sibTrans2D1" presStyleIdx="0" presStyleCnt="4"/>
      <dgm:spPr/>
    </dgm:pt>
    <dgm:pt modelId="{521AE67B-801E-4DD8-A068-2A05FA781CE6}" type="pres">
      <dgm:prSet presAssocID="{9CAFDAD1-63BD-4CB9-A253-DB4295DFB910}" presName="node" presStyleLbl="node1" presStyleIdx="1" presStyleCnt="5">
        <dgm:presLayoutVars>
          <dgm:bulletEnabled val="1"/>
        </dgm:presLayoutVars>
      </dgm:prSet>
      <dgm:spPr/>
    </dgm:pt>
    <dgm:pt modelId="{CD80D8FD-20E8-4D3E-9C9C-F6CCACEBCE06}" type="pres">
      <dgm:prSet presAssocID="{9E2BB3DA-D851-47AA-9952-CE55E9F4B17A}" presName="sibTrans" presStyleLbl="sibTrans2D1" presStyleIdx="1" presStyleCnt="4"/>
      <dgm:spPr/>
    </dgm:pt>
    <dgm:pt modelId="{3B955F70-37BE-4725-AA31-7B6B0981F3DB}" type="pres">
      <dgm:prSet presAssocID="{9E2BB3DA-D851-47AA-9952-CE55E9F4B17A}" presName="connectorText" presStyleLbl="sibTrans2D1" presStyleIdx="1" presStyleCnt="4"/>
      <dgm:spPr/>
    </dgm:pt>
    <dgm:pt modelId="{780969F7-A41E-4990-BD3A-7366BD160E45}" type="pres">
      <dgm:prSet presAssocID="{A4C91E0B-CCA0-4C04-806A-2A7222B3C004}" presName="node" presStyleLbl="node1" presStyleIdx="2" presStyleCnt="5">
        <dgm:presLayoutVars>
          <dgm:bulletEnabled val="1"/>
        </dgm:presLayoutVars>
      </dgm:prSet>
      <dgm:spPr/>
    </dgm:pt>
    <dgm:pt modelId="{04C0A455-22A9-48B5-90E6-AEE543ADB2A9}" type="pres">
      <dgm:prSet presAssocID="{DDE321A7-A774-4DFB-BBB9-2667E56ECDFF}" presName="sibTrans" presStyleLbl="sibTrans2D1" presStyleIdx="2" presStyleCnt="4"/>
      <dgm:spPr/>
    </dgm:pt>
    <dgm:pt modelId="{DD2A1B78-BE76-4A22-99A4-2D02DC7A636E}" type="pres">
      <dgm:prSet presAssocID="{DDE321A7-A774-4DFB-BBB9-2667E56ECDFF}" presName="connectorText" presStyleLbl="sibTrans2D1" presStyleIdx="2" presStyleCnt="4"/>
      <dgm:spPr/>
    </dgm:pt>
    <dgm:pt modelId="{2FFA65D5-B54B-4653-B91F-49EE38D785D3}" type="pres">
      <dgm:prSet presAssocID="{35A5B46F-5035-418A-B7FD-72CD2EB9D36D}" presName="node" presStyleLbl="node1" presStyleIdx="3" presStyleCnt="5">
        <dgm:presLayoutVars>
          <dgm:bulletEnabled val="1"/>
        </dgm:presLayoutVars>
      </dgm:prSet>
      <dgm:spPr/>
    </dgm:pt>
    <dgm:pt modelId="{B1862CF1-E376-4A59-8C07-E6C4763D83A1}" type="pres">
      <dgm:prSet presAssocID="{4CF0B7B3-9528-47FB-A2F3-90FB2B547B9A}" presName="sibTrans" presStyleLbl="sibTrans2D1" presStyleIdx="3" presStyleCnt="4"/>
      <dgm:spPr/>
    </dgm:pt>
    <dgm:pt modelId="{4E7AA64E-BE3F-4DD1-8435-8B5A75F07E33}" type="pres">
      <dgm:prSet presAssocID="{4CF0B7B3-9528-47FB-A2F3-90FB2B547B9A}" presName="connectorText" presStyleLbl="sibTrans2D1" presStyleIdx="3" presStyleCnt="4"/>
      <dgm:spPr/>
    </dgm:pt>
    <dgm:pt modelId="{D84B4ACC-88B7-48ED-A69D-A8920419D197}" type="pres">
      <dgm:prSet presAssocID="{6C657D9E-4B86-492C-8BDA-E25623A95F57}" presName="node" presStyleLbl="node1" presStyleIdx="4" presStyleCnt="5">
        <dgm:presLayoutVars>
          <dgm:bulletEnabled val="1"/>
        </dgm:presLayoutVars>
      </dgm:prSet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8D0DFD0A-4F79-490B-BFF6-01C38FF69722}" type="presOf" srcId="{FCCD6E6B-D040-4324-8532-73DC2FD6AC7E}" destId="{B7739FFF-31D2-4591-8A3E-3727926BC572}" srcOrd="0" destOrd="0" presId="urn:microsoft.com/office/officeart/2005/8/layout/process1"/>
    <dgm:cxn modelId="{51BF3519-A640-4729-98F4-B74885D7DB51}" type="presOf" srcId="{35A5B46F-5035-418A-B7FD-72CD2EB9D36D}" destId="{2FFA65D5-B54B-4653-B91F-49EE38D785D3}" srcOrd="0" destOrd="0" presId="urn:microsoft.com/office/officeart/2005/8/layout/process1"/>
    <dgm:cxn modelId="{020FB31A-8B19-4D36-8A16-81071F6C4A55}" type="presOf" srcId="{DDE321A7-A774-4DFB-BBB9-2667E56ECDFF}" destId="{04C0A455-22A9-48B5-90E6-AEE543ADB2A9}" srcOrd="0" destOrd="0" presId="urn:microsoft.com/office/officeart/2005/8/layout/process1"/>
    <dgm:cxn modelId="{42008433-330D-42F0-93EA-A0D0A52EA0EA}" type="presOf" srcId="{995B4BE1-E2E6-4E87-9B22-85C4FC6E810A}" destId="{594EFB29-8111-417D-AE8E-6E3A85FC35C6}" srcOrd="1" destOrd="0" presId="urn:microsoft.com/office/officeart/2005/8/layout/process1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A29673E-0649-469C-A01F-020A89562B95}" type="presOf" srcId="{F703BF57-66DE-48D9-8E89-994D3FB18B63}" destId="{FE9CC8E0-6F3C-4202-A2F4-EC1D13B89790}" srcOrd="0" destOrd="0" presId="urn:microsoft.com/office/officeart/2005/8/layout/process1"/>
    <dgm:cxn modelId="{ADEC473E-4E6D-4FA5-AA99-CDF2C7521784}" type="presOf" srcId="{9CAFDAD1-63BD-4CB9-A253-DB4295DFB910}" destId="{521AE67B-801E-4DD8-A068-2A05FA781CE6}" srcOrd="0" destOrd="0" presId="urn:microsoft.com/office/officeart/2005/8/layout/process1"/>
    <dgm:cxn modelId="{DB72CD65-D8EB-4F5D-AB71-B74AB059F393}" type="presOf" srcId="{4CF0B7B3-9528-47FB-A2F3-90FB2B547B9A}" destId="{B1862CF1-E376-4A59-8C07-E6C4763D83A1}" srcOrd="0" destOrd="0" presId="urn:microsoft.com/office/officeart/2005/8/layout/process1"/>
    <dgm:cxn modelId="{00DD2F67-080C-41AB-96CB-D2A0F7593DED}" type="presOf" srcId="{A4C91E0B-CCA0-4C04-806A-2A7222B3C004}" destId="{780969F7-A41E-4990-BD3A-7366BD160E45}" srcOrd="0" destOrd="0" presId="urn:microsoft.com/office/officeart/2005/8/layout/process1"/>
    <dgm:cxn modelId="{BF74B154-1B87-4495-8559-6AB10783F9D9}" type="presOf" srcId="{6C657D9E-4B86-492C-8BDA-E25623A95F57}" destId="{D84B4ACC-88B7-48ED-A69D-A8920419D197}" srcOrd="0" destOrd="0" presId="urn:microsoft.com/office/officeart/2005/8/layout/process1"/>
    <dgm:cxn modelId="{F6D43F59-F680-44A3-9DA0-327C5DEA4C20}" type="presOf" srcId="{9E2BB3DA-D851-47AA-9952-CE55E9F4B17A}" destId="{CD80D8FD-20E8-4D3E-9C9C-F6CCACEBCE06}" srcOrd="0" destOrd="0" presId="urn:microsoft.com/office/officeart/2005/8/layout/process1"/>
    <dgm:cxn modelId="{373D2E87-588A-4900-90AB-995CE6B1F07F}" type="presOf" srcId="{DDE321A7-A774-4DFB-BBB9-2667E56ECDFF}" destId="{DD2A1B78-BE76-4A22-99A4-2D02DC7A636E}" srcOrd="1" destOrd="0" presId="urn:microsoft.com/office/officeart/2005/8/layout/process1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EF6A40C7-CFDF-4522-97B8-C8D75D043A3A}" type="presOf" srcId="{9E2BB3DA-D851-47AA-9952-CE55E9F4B17A}" destId="{3B955F70-37BE-4725-AA31-7B6B0981F3DB}" srcOrd="1" destOrd="0" presId="urn:microsoft.com/office/officeart/2005/8/layout/process1"/>
    <dgm:cxn modelId="{8F3019D7-6A79-445C-931C-BDF87FA67C13}" type="presOf" srcId="{4CF0B7B3-9528-47FB-A2F3-90FB2B547B9A}" destId="{4E7AA64E-BE3F-4DD1-8435-8B5A75F07E33}" srcOrd="1" destOrd="0" presId="urn:microsoft.com/office/officeart/2005/8/layout/process1"/>
    <dgm:cxn modelId="{2A723DDB-EEF2-4CF0-A6D9-0C217A748292}" type="presOf" srcId="{995B4BE1-E2E6-4E87-9B22-85C4FC6E810A}" destId="{134C61B9-5FC9-41BB-B977-45A63C8D2DCC}" srcOrd="0" destOrd="0" presId="urn:microsoft.com/office/officeart/2005/8/layout/process1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9A43EF52-2A16-4ACD-8908-B741B6F92C7E}" type="presParOf" srcId="{FE9CC8E0-6F3C-4202-A2F4-EC1D13B89790}" destId="{B7739FFF-31D2-4591-8A3E-3727926BC572}" srcOrd="0" destOrd="0" presId="urn:microsoft.com/office/officeart/2005/8/layout/process1"/>
    <dgm:cxn modelId="{B8653D8F-3506-4EAA-918D-DCEC94F14A75}" type="presParOf" srcId="{FE9CC8E0-6F3C-4202-A2F4-EC1D13B89790}" destId="{134C61B9-5FC9-41BB-B977-45A63C8D2DCC}" srcOrd="1" destOrd="0" presId="urn:microsoft.com/office/officeart/2005/8/layout/process1"/>
    <dgm:cxn modelId="{F8B7B334-502F-48F1-BFAA-170972D432BF}" type="presParOf" srcId="{134C61B9-5FC9-41BB-B977-45A63C8D2DCC}" destId="{594EFB29-8111-417D-AE8E-6E3A85FC35C6}" srcOrd="0" destOrd="0" presId="urn:microsoft.com/office/officeart/2005/8/layout/process1"/>
    <dgm:cxn modelId="{DB8B70A7-32B4-4707-8F19-6A98CF4A11C6}" type="presParOf" srcId="{FE9CC8E0-6F3C-4202-A2F4-EC1D13B89790}" destId="{521AE67B-801E-4DD8-A068-2A05FA781CE6}" srcOrd="2" destOrd="0" presId="urn:microsoft.com/office/officeart/2005/8/layout/process1"/>
    <dgm:cxn modelId="{AA1A70BD-0F37-492D-968D-70E69E504A8C}" type="presParOf" srcId="{FE9CC8E0-6F3C-4202-A2F4-EC1D13B89790}" destId="{CD80D8FD-20E8-4D3E-9C9C-F6CCACEBCE06}" srcOrd="3" destOrd="0" presId="urn:microsoft.com/office/officeart/2005/8/layout/process1"/>
    <dgm:cxn modelId="{4DCE6697-C2D8-4D86-A1F5-91BC852269ED}" type="presParOf" srcId="{CD80D8FD-20E8-4D3E-9C9C-F6CCACEBCE06}" destId="{3B955F70-37BE-4725-AA31-7B6B0981F3DB}" srcOrd="0" destOrd="0" presId="urn:microsoft.com/office/officeart/2005/8/layout/process1"/>
    <dgm:cxn modelId="{F4A6A28E-14A2-41D6-BFBF-C20FC335A319}" type="presParOf" srcId="{FE9CC8E0-6F3C-4202-A2F4-EC1D13B89790}" destId="{780969F7-A41E-4990-BD3A-7366BD160E45}" srcOrd="4" destOrd="0" presId="urn:microsoft.com/office/officeart/2005/8/layout/process1"/>
    <dgm:cxn modelId="{906A18DC-CBC6-4811-A6A8-12968CF6B063}" type="presParOf" srcId="{FE9CC8E0-6F3C-4202-A2F4-EC1D13B89790}" destId="{04C0A455-22A9-48B5-90E6-AEE543ADB2A9}" srcOrd="5" destOrd="0" presId="urn:microsoft.com/office/officeart/2005/8/layout/process1"/>
    <dgm:cxn modelId="{6C32AEAC-187C-4A2F-A90D-3CDBA9A49657}" type="presParOf" srcId="{04C0A455-22A9-48B5-90E6-AEE543ADB2A9}" destId="{DD2A1B78-BE76-4A22-99A4-2D02DC7A636E}" srcOrd="0" destOrd="0" presId="urn:microsoft.com/office/officeart/2005/8/layout/process1"/>
    <dgm:cxn modelId="{8637CE3E-359E-42AA-A9FC-4EE01C4E3CA8}" type="presParOf" srcId="{FE9CC8E0-6F3C-4202-A2F4-EC1D13B89790}" destId="{2FFA65D5-B54B-4653-B91F-49EE38D785D3}" srcOrd="6" destOrd="0" presId="urn:microsoft.com/office/officeart/2005/8/layout/process1"/>
    <dgm:cxn modelId="{004805B9-A647-4286-A8B9-DABB8F7071D0}" type="presParOf" srcId="{FE9CC8E0-6F3C-4202-A2F4-EC1D13B89790}" destId="{B1862CF1-E376-4A59-8C07-E6C4763D83A1}" srcOrd="7" destOrd="0" presId="urn:microsoft.com/office/officeart/2005/8/layout/process1"/>
    <dgm:cxn modelId="{5D776687-1CE0-4DD9-9072-54E61AD47A7E}" type="presParOf" srcId="{B1862CF1-E376-4A59-8C07-E6C4763D83A1}" destId="{4E7AA64E-BE3F-4DD1-8435-8B5A75F07E33}" srcOrd="0" destOrd="0" presId="urn:microsoft.com/office/officeart/2005/8/layout/process1"/>
    <dgm:cxn modelId="{934FB68C-A7CC-4127-92E0-1908F212C5E9}" type="presParOf" srcId="{FE9CC8E0-6F3C-4202-A2F4-EC1D13B89790}" destId="{D84B4ACC-88B7-48ED-A69D-A8920419D1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Readonly</a:t>
          </a:r>
          <a:r>
            <a:rPr lang="en-US" sz="1400" dirty="0"/>
            <a:t>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OneOf</a:t>
          </a:r>
          <a:r>
            <a:rPr lang="en-US" sz="1400" dirty="0"/>
            <a:t> Library </a:t>
          </a:r>
          <a:r>
            <a:rPr lang="en-US" sz="1200" dirty="0">
              <a:hlinkClick xmlns:r="http://schemas.openxmlformats.org/officeDocument/2006/relationships" r:id="rId1"/>
            </a:rPr>
            <a:t>https://github.com/mcintyre321/OneOf</a:t>
          </a:r>
          <a:endParaRPr lang="en-US" sz="1200" dirty="0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Language-Ext Library </a:t>
          </a:r>
          <a:r>
            <a:rPr lang="en-US" sz="1200" dirty="0">
              <a:hlinkClick xmlns:r="http://schemas.openxmlformats.org/officeDocument/2006/relationships" r:id="rId2"/>
            </a:rPr>
            <a:t>https://github.com/louthy/language-ext</a:t>
          </a:r>
          <a:endParaRPr lang="en-US" sz="1200" dirty="0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301F6E2A-22E3-4E8A-B212-C02AAB8C7619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D23F023D-647B-46D4-91D7-22982872FD82}" type="pres">
      <dgm:prSet presAssocID="{F2837C87-7AE1-48C9-913D-0C3EFA9416C3}" presName="compNode" presStyleCnt="0"/>
      <dgm:spPr/>
    </dgm:pt>
    <dgm:pt modelId="{13181473-28AA-41FE-9E89-8AFB51F33FA1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A9E36B2-65EE-4012-AA85-BA77656D3BC0}" type="pres">
      <dgm:prSet presAssocID="{F2837C87-7AE1-48C9-913D-0C3EFA9416C3}" presName="iconSpace" presStyleCnt="0"/>
      <dgm:spPr/>
    </dgm:pt>
    <dgm:pt modelId="{E43FA804-755C-4434-816F-AD597F5F38D5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968C5874-83F8-40A6-8451-566AEBD8275D}" type="pres">
      <dgm:prSet presAssocID="{F2837C87-7AE1-48C9-913D-0C3EFA9416C3}" presName="txSpace" presStyleCnt="0"/>
      <dgm:spPr/>
    </dgm:pt>
    <dgm:pt modelId="{43AEB33A-798F-4041-917A-19A898265370}" type="pres">
      <dgm:prSet presAssocID="{F2837C87-7AE1-48C9-913D-0C3EFA9416C3}" presName="desTx" presStyleLbl="revTx" presStyleIdx="1" presStyleCnt="8">
        <dgm:presLayoutVars/>
      </dgm:prSet>
      <dgm:spPr/>
    </dgm:pt>
    <dgm:pt modelId="{D6F2D7BC-CE93-48A0-887C-691CA9970F2A}" type="pres">
      <dgm:prSet presAssocID="{6A8C57A7-34FF-41FA-92A4-A11F64297819}" presName="sibTrans" presStyleCnt="0"/>
      <dgm:spPr/>
    </dgm:pt>
    <dgm:pt modelId="{84C625B4-15D5-4CF5-860F-ACB81AB08F6E}" type="pres">
      <dgm:prSet presAssocID="{40895A17-F6EA-4681-8399-37B4A2D7A41C}" presName="compNode" presStyleCnt="0"/>
      <dgm:spPr/>
    </dgm:pt>
    <dgm:pt modelId="{12596935-AA22-4F47-BA4E-600DCC83963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1E849EF3-21B2-4185-BB6E-EAEB527F63F1}" type="pres">
      <dgm:prSet presAssocID="{40895A17-F6EA-4681-8399-37B4A2D7A41C}" presName="iconSpace" presStyleCnt="0"/>
      <dgm:spPr/>
    </dgm:pt>
    <dgm:pt modelId="{DAF3A9F2-638D-4309-9192-C8A592F7B797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D0DDEC10-79D9-4ECB-9922-45C0FF6702E7}" type="pres">
      <dgm:prSet presAssocID="{40895A17-F6EA-4681-8399-37B4A2D7A41C}" presName="txSpace" presStyleCnt="0"/>
      <dgm:spPr/>
    </dgm:pt>
    <dgm:pt modelId="{E96A95CB-9816-41E2-82C9-63DC9F5A77F7}" type="pres">
      <dgm:prSet presAssocID="{40895A17-F6EA-4681-8399-37B4A2D7A41C}" presName="desTx" presStyleLbl="revTx" presStyleIdx="3" presStyleCnt="8">
        <dgm:presLayoutVars/>
      </dgm:prSet>
      <dgm:spPr/>
    </dgm:pt>
    <dgm:pt modelId="{03BD3FE0-B869-4C2E-9801-087B22000A1F}" type="pres">
      <dgm:prSet presAssocID="{33D49394-02CC-4AFD-9B59-451319043394}" presName="sibTrans" presStyleCnt="0"/>
      <dgm:spPr/>
    </dgm:pt>
    <dgm:pt modelId="{A22FD268-9C43-4FA3-86BB-20DBC98D5017}" type="pres">
      <dgm:prSet presAssocID="{358D9705-75BF-4B91-B1C4-9D026BB4B8F6}" presName="compNode" presStyleCnt="0"/>
      <dgm:spPr/>
    </dgm:pt>
    <dgm:pt modelId="{5DD07AC5-CBC8-4538-BC7F-AB2C7421A52E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6B368F-6978-4ABA-8E92-178E62FE0C1B}" type="pres">
      <dgm:prSet presAssocID="{358D9705-75BF-4B91-B1C4-9D026BB4B8F6}" presName="iconSpace" presStyleCnt="0"/>
      <dgm:spPr/>
    </dgm:pt>
    <dgm:pt modelId="{BAD8FE09-7876-4320-8956-0D8611FB6D5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2540ACCC-DCA0-40F3-9586-CA3A1C6C9627}" type="pres">
      <dgm:prSet presAssocID="{358D9705-75BF-4B91-B1C4-9D026BB4B8F6}" presName="txSpace" presStyleCnt="0"/>
      <dgm:spPr/>
    </dgm:pt>
    <dgm:pt modelId="{166404F0-825D-4AB6-AB87-ECBDA5580BC3}" type="pres">
      <dgm:prSet presAssocID="{358D9705-75BF-4B91-B1C4-9D026BB4B8F6}" presName="desTx" presStyleLbl="revTx" presStyleIdx="5" presStyleCnt="8" custScaleX="123384">
        <dgm:presLayoutVars/>
      </dgm:prSet>
      <dgm:spPr/>
    </dgm:pt>
    <dgm:pt modelId="{E45B885B-DDC1-4FEC-A217-4E755A58E1B4}" type="pres">
      <dgm:prSet presAssocID="{0A85BCC6-08FE-4A36-9D5F-BC73F4AE08C5}" presName="sibTrans" presStyleCnt="0"/>
      <dgm:spPr/>
    </dgm:pt>
    <dgm:pt modelId="{EBEE1788-BC7F-4E87-901F-C3E89F8DE1BF}" type="pres">
      <dgm:prSet presAssocID="{A298B513-7306-4808-ACA3-5337FA825F72}" presName="compNode" presStyleCnt="0"/>
      <dgm:spPr/>
    </dgm:pt>
    <dgm:pt modelId="{A1F90F49-F224-4687-8D2B-94328AE85C13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EBEFD50-1357-4E8D-8D9B-324F4A60A4EA}" type="pres">
      <dgm:prSet presAssocID="{A298B513-7306-4808-ACA3-5337FA825F72}" presName="iconSpace" presStyleCnt="0"/>
      <dgm:spPr/>
    </dgm:pt>
    <dgm:pt modelId="{727BD997-DC92-4EC5-94D2-A97C82629DD1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BC2D1B68-9AD5-4C3D-B489-993E50D910DB}" type="pres">
      <dgm:prSet presAssocID="{A298B513-7306-4808-ACA3-5337FA825F72}" presName="txSpace" presStyleCnt="0"/>
      <dgm:spPr/>
    </dgm:pt>
    <dgm:pt modelId="{977D7F65-0DEE-448E-8677-8C7E67A27386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8E601B43-13D2-4ABA-A99F-C06853863914}" type="presOf" srcId="{A298B513-7306-4808-ACA3-5337FA825F72}" destId="{727BD997-DC92-4EC5-94D2-A97C82629DD1}" srcOrd="0" destOrd="0" presId="urn:microsoft.com/office/officeart/2018/5/layout/CenteredIconLabelDescriptionList"/>
    <dgm:cxn modelId="{7EE9DD43-3501-49D2-A488-E16D31F8EA0F}" type="presOf" srcId="{8F0EDB0D-3A43-4194-8B64-B0388CEA34CA}" destId="{166404F0-825D-4AB6-AB87-ECBDA5580BC3}" srcOrd="0" destOrd="0" presId="urn:microsoft.com/office/officeart/2018/5/layout/CenteredIconLabelDescriptionList"/>
    <dgm:cxn modelId="{464B6D4D-A2B1-4A9B-A27C-FA7EAD9C16EB}" type="presOf" srcId="{AA367D55-7DB7-4308-90A0-A337BA66297C}" destId="{977D7F65-0DEE-448E-8677-8C7E67A27386}" srcOrd="0" destOrd="1" presId="urn:microsoft.com/office/officeart/2018/5/layout/CenteredIconLabelDescriptionList"/>
    <dgm:cxn modelId="{C929615A-6828-43F2-BB84-C4B8D86B1B01}" type="presOf" srcId="{40895A17-F6EA-4681-8399-37B4A2D7A41C}" destId="{DAF3A9F2-638D-4309-9192-C8A592F7B797}" srcOrd="0" destOrd="0" presId="urn:microsoft.com/office/officeart/2018/5/layout/CenteredIconLabelDescriptionList"/>
    <dgm:cxn modelId="{A1D28C7C-F7FF-4C18-B19A-90EA9B0DD094}" type="presOf" srcId="{358D9705-75BF-4B91-B1C4-9D026BB4B8F6}" destId="{BAD8FE09-7876-4320-8956-0D8611FB6D59}" srcOrd="0" destOrd="0" presId="urn:microsoft.com/office/officeart/2018/5/layout/CenteredIconLabelDescriptionList"/>
    <dgm:cxn modelId="{020E1381-CA0F-4037-AAEB-79DAECBAB1AA}" type="presOf" srcId="{3E114D54-F437-4FEF-BC96-0AA0A019AC8F}" destId="{301F6E2A-22E3-4E8A-B212-C02AAB8C7619}" srcOrd="0" destOrd="0" presId="urn:microsoft.com/office/officeart/2018/5/layout/CenteredIconLabelDescriptionList"/>
    <dgm:cxn modelId="{ADB5EF8E-5412-4D9A-8193-157FDF17EE3A}" type="presOf" srcId="{AD9D9D42-02DB-4E48-917D-E4AF3BBF0D1F}" destId="{43AEB33A-798F-4041-917A-19A898265370}" srcOrd="0" destOrd="1" presId="urn:microsoft.com/office/officeart/2018/5/layout/CenteredIconLabelDescription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7A70FBB0-D9FE-4FC0-BD17-9A509B1187F2}" type="presOf" srcId="{8B63B4BA-1C7C-447F-87F0-95FDF8680017}" destId="{E96A95CB-9816-41E2-82C9-63DC9F5A77F7}" srcOrd="0" destOrd="0" presId="urn:microsoft.com/office/officeart/2018/5/layout/CenteredIconLabelDescriptionList"/>
    <dgm:cxn modelId="{4C31C3BF-BBCD-4182-8C08-D5D461D67A54}" type="presOf" srcId="{19ACFA26-9D40-45C0-AEE9-C3EA526B8EDE}" destId="{E96A95CB-9816-41E2-82C9-63DC9F5A77F7}" srcOrd="0" destOrd="1" presId="urn:microsoft.com/office/officeart/2018/5/layout/CenteredIconLabelDescriptionList"/>
    <dgm:cxn modelId="{BC509CC3-0505-4F18-A409-76D0D7593D74}" type="presOf" srcId="{F2837C87-7AE1-48C9-913D-0C3EFA9416C3}" destId="{E43FA804-755C-4434-816F-AD597F5F38D5}" srcOrd="0" destOrd="0" presId="urn:microsoft.com/office/officeart/2018/5/layout/CenteredIconLabelDescriptionList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E20525D1-2D2B-4B4B-9E9D-D8B105B02117}" type="presOf" srcId="{A90185A4-A45D-4033-BE6E-2FB28BA008F2}" destId="{43AEB33A-798F-4041-917A-19A898265370}" srcOrd="0" destOrd="0" presId="urn:microsoft.com/office/officeart/2018/5/layout/CenteredIconLabelDescriptionList"/>
    <dgm:cxn modelId="{632C6FD2-37AF-4DFB-97C7-6849C6704A26}" type="presOf" srcId="{42ED1E21-38F4-4D35-AB80-7FA80E92E561}" destId="{977D7F65-0DEE-448E-8677-8C7E67A27386}" srcOrd="0" destOrd="0" presId="urn:microsoft.com/office/officeart/2018/5/layout/CenteredIconLabelDescription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863CB710-4DB6-4FDD-B7BD-77FB75274D0F}" type="presParOf" srcId="{301F6E2A-22E3-4E8A-B212-C02AAB8C7619}" destId="{D23F023D-647B-46D4-91D7-22982872FD82}" srcOrd="0" destOrd="0" presId="urn:microsoft.com/office/officeart/2018/5/layout/CenteredIconLabelDescriptionList"/>
    <dgm:cxn modelId="{3EAAE3CF-ABB5-40EF-B929-B3452E8EACFE}" type="presParOf" srcId="{D23F023D-647B-46D4-91D7-22982872FD82}" destId="{13181473-28AA-41FE-9E89-8AFB51F33FA1}" srcOrd="0" destOrd="0" presId="urn:microsoft.com/office/officeart/2018/5/layout/CenteredIconLabelDescriptionList"/>
    <dgm:cxn modelId="{273107C3-BD0C-4E75-AE02-A9B1357CE77C}" type="presParOf" srcId="{D23F023D-647B-46D4-91D7-22982872FD82}" destId="{1A9E36B2-65EE-4012-AA85-BA77656D3BC0}" srcOrd="1" destOrd="0" presId="urn:microsoft.com/office/officeart/2018/5/layout/CenteredIconLabelDescriptionList"/>
    <dgm:cxn modelId="{32E278B0-8791-40C4-9879-A6D45ABD6C78}" type="presParOf" srcId="{D23F023D-647B-46D4-91D7-22982872FD82}" destId="{E43FA804-755C-4434-816F-AD597F5F38D5}" srcOrd="2" destOrd="0" presId="urn:microsoft.com/office/officeart/2018/5/layout/CenteredIconLabelDescriptionList"/>
    <dgm:cxn modelId="{DC5EF281-DBF8-41F5-8C75-9C14102563C5}" type="presParOf" srcId="{D23F023D-647B-46D4-91D7-22982872FD82}" destId="{968C5874-83F8-40A6-8451-566AEBD8275D}" srcOrd="3" destOrd="0" presId="urn:microsoft.com/office/officeart/2018/5/layout/CenteredIconLabelDescriptionList"/>
    <dgm:cxn modelId="{EC6B0FC6-BC88-4D2C-8CE2-68768C5B2076}" type="presParOf" srcId="{D23F023D-647B-46D4-91D7-22982872FD82}" destId="{43AEB33A-798F-4041-917A-19A898265370}" srcOrd="4" destOrd="0" presId="urn:microsoft.com/office/officeart/2018/5/layout/CenteredIconLabelDescriptionList"/>
    <dgm:cxn modelId="{2EAD876C-ECE6-4B7E-A45B-D1608F37C85A}" type="presParOf" srcId="{301F6E2A-22E3-4E8A-B212-C02AAB8C7619}" destId="{D6F2D7BC-CE93-48A0-887C-691CA9970F2A}" srcOrd="1" destOrd="0" presId="urn:microsoft.com/office/officeart/2018/5/layout/CenteredIconLabelDescriptionList"/>
    <dgm:cxn modelId="{BCE6146D-4912-4831-A0E6-F5143961E4BC}" type="presParOf" srcId="{301F6E2A-22E3-4E8A-B212-C02AAB8C7619}" destId="{84C625B4-15D5-4CF5-860F-ACB81AB08F6E}" srcOrd="2" destOrd="0" presId="urn:microsoft.com/office/officeart/2018/5/layout/CenteredIconLabelDescriptionList"/>
    <dgm:cxn modelId="{E24F465F-BA89-4C41-9A5A-09B72A098791}" type="presParOf" srcId="{84C625B4-15D5-4CF5-860F-ACB81AB08F6E}" destId="{12596935-AA22-4F47-BA4E-600DCC839631}" srcOrd="0" destOrd="0" presId="urn:microsoft.com/office/officeart/2018/5/layout/CenteredIconLabelDescriptionList"/>
    <dgm:cxn modelId="{75A615BC-072B-4E53-9AE3-4F9C0BDEF84D}" type="presParOf" srcId="{84C625B4-15D5-4CF5-860F-ACB81AB08F6E}" destId="{1E849EF3-21B2-4185-BB6E-EAEB527F63F1}" srcOrd="1" destOrd="0" presId="urn:microsoft.com/office/officeart/2018/5/layout/CenteredIconLabelDescriptionList"/>
    <dgm:cxn modelId="{DABE0A47-9BBC-40C6-A890-2D2F9310B0C2}" type="presParOf" srcId="{84C625B4-15D5-4CF5-860F-ACB81AB08F6E}" destId="{DAF3A9F2-638D-4309-9192-C8A592F7B797}" srcOrd="2" destOrd="0" presId="urn:microsoft.com/office/officeart/2018/5/layout/CenteredIconLabelDescriptionList"/>
    <dgm:cxn modelId="{6D8539C4-93C4-4655-9E67-6548C86399B0}" type="presParOf" srcId="{84C625B4-15D5-4CF5-860F-ACB81AB08F6E}" destId="{D0DDEC10-79D9-4ECB-9922-45C0FF6702E7}" srcOrd="3" destOrd="0" presId="urn:microsoft.com/office/officeart/2018/5/layout/CenteredIconLabelDescriptionList"/>
    <dgm:cxn modelId="{288CD055-9C63-4DFA-B5B4-E46F547A66BC}" type="presParOf" srcId="{84C625B4-15D5-4CF5-860F-ACB81AB08F6E}" destId="{E96A95CB-9816-41E2-82C9-63DC9F5A77F7}" srcOrd="4" destOrd="0" presId="urn:microsoft.com/office/officeart/2018/5/layout/CenteredIconLabelDescriptionList"/>
    <dgm:cxn modelId="{00CD8682-E60C-408D-984C-F2D4FB3BA81B}" type="presParOf" srcId="{301F6E2A-22E3-4E8A-B212-C02AAB8C7619}" destId="{03BD3FE0-B869-4C2E-9801-087B22000A1F}" srcOrd="3" destOrd="0" presId="urn:microsoft.com/office/officeart/2018/5/layout/CenteredIconLabelDescriptionList"/>
    <dgm:cxn modelId="{C152160D-6436-419A-8729-5AB2E73AE37A}" type="presParOf" srcId="{301F6E2A-22E3-4E8A-B212-C02AAB8C7619}" destId="{A22FD268-9C43-4FA3-86BB-20DBC98D5017}" srcOrd="4" destOrd="0" presId="urn:microsoft.com/office/officeart/2018/5/layout/CenteredIconLabelDescriptionList"/>
    <dgm:cxn modelId="{59ADF76E-0666-4118-B9D6-24934A53A755}" type="presParOf" srcId="{A22FD268-9C43-4FA3-86BB-20DBC98D5017}" destId="{5DD07AC5-CBC8-4538-BC7F-AB2C7421A52E}" srcOrd="0" destOrd="0" presId="urn:microsoft.com/office/officeart/2018/5/layout/CenteredIconLabelDescriptionList"/>
    <dgm:cxn modelId="{FB80CFEA-869E-40C1-BA47-7021FB59E004}" type="presParOf" srcId="{A22FD268-9C43-4FA3-86BB-20DBC98D5017}" destId="{2A6B368F-6978-4ABA-8E92-178E62FE0C1B}" srcOrd="1" destOrd="0" presId="urn:microsoft.com/office/officeart/2018/5/layout/CenteredIconLabelDescriptionList"/>
    <dgm:cxn modelId="{A6722AB9-B5C3-45AB-B02D-6AB7F4CE62C2}" type="presParOf" srcId="{A22FD268-9C43-4FA3-86BB-20DBC98D5017}" destId="{BAD8FE09-7876-4320-8956-0D8611FB6D59}" srcOrd="2" destOrd="0" presId="urn:microsoft.com/office/officeart/2018/5/layout/CenteredIconLabelDescriptionList"/>
    <dgm:cxn modelId="{A13BE76A-B5F7-4E46-B090-BE4307195012}" type="presParOf" srcId="{A22FD268-9C43-4FA3-86BB-20DBC98D5017}" destId="{2540ACCC-DCA0-40F3-9586-CA3A1C6C9627}" srcOrd="3" destOrd="0" presId="urn:microsoft.com/office/officeart/2018/5/layout/CenteredIconLabelDescriptionList"/>
    <dgm:cxn modelId="{BCA6066C-6EF2-4008-B8D4-238C3B2FDFEF}" type="presParOf" srcId="{A22FD268-9C43-4FA3-86BB-20DBC98D5017}" destId="{166404F0-825D-4AB6-AB87-ECBDA5580BC3}" srcOrd="4" destOrd="0" presId="urn:microsoft.com/office/officeart/2018/5/layout/CenteredIconLabelDescriptionList"/>
    <dgm:cxn modelId="{68B200D4-61F6-4576-98E0-86F40E4E8BCF}" type="presParOf" srcId="{301F6E2A-22E3-4E8A-B212-C02AAB8C7619}" destId="{E45B885B-DDC1-4FEC-A217-4E755A58E1B4}" srcOrd="5" destOrd="0" presId="urn:microsoft.com/office/officeart/2018/5/layout/CenteredIconLabelDescriptionList"/>
    <dgm:cxn modelId="{893B2022-156E-4C98-958D-01F67FEEE6C9}" type="presParOf" srcId="{301F6E2A-22E3-4E8A-B212-C02AAB8C7619}" destId="{EBEE1788-BC7F-4E87-901F-C3E89F8DE1BF}" srcOrd="6" destOrd="0" presId="urn:microsoft.com/office/officeart/2018/5/layout/CenteredIconLabelDescriptionList"/>
    <dgm:cxn modelId="{373B8A2E-B85F-455D-B1B5-FEF4DD96ECDE}" type="presParOf" srcId="{EBEE1788-BC7F-4E87-901F-C3E89F8DE1BF}" destId="{A1F90F49-F224-4687-8D2B-94328AE85C13}" srcOrd="0" destOrd="0" presId="urn:microsoft.com/office/officeart/2018/5/layout/CenteredIconLabelDescriptionList"/>
    <dgm:cxn modelId="{474A21EA-0F21-4BC0-8FC2-088556861188}" type="presParOf" srcId="{EBEE1788-BC7F-4E87-901F-C3E89F8DE1BF}" destId="{8EBEFD50-1357-4E8D-8D9B-324F4A60A4EA}" srcOrd="1" destOrd="0" presId="urn:microsoft.com/office/officeart/2018/5/layout/CenteredIconLabelDescriptionList"/>
    <dgm:cxn modelId="{9802D34B-C623-4DDB-B4EC-28A22B1FF803}" type="presParOf" srcId="{EBEE1788-BC7F-4E87-901F-C3E89F8DE1BF}" destId="{727BD997-DC92-4EC5-94D2-A97C82629DD1}" srcOrd="2" destOrd="0" presId="urn:microsoft.com/office/officeart/2018/5/layout/CenteredIconLabelDescriptionList"/>
    <dgm:cxn modelId="{9E40BA5F-0355-4ECD-B159-E1A389E15B58}" type="presParOf" srcId="{EBEE1788-BC7F-4E87-901F-C3E89F8DE1BF}" destId="{BC2D1B68-9AD5-4C3D-B489-993E50D910DB}" srcOrd="3" destOrd="0" presId="urn:microsoft.com/office/officeart/2018/5/layout/CenteredIconLabelDescriptionList"/>
    <dgm:cxn modelId="{535EA38A-0F53-4E28-8974-A68C3D4FDB97}" type="presParOf" srcId="{EBEE1788-BC7F-4E87-901F-C3E89F8DE1BF}" destId="{977D7F65-0DEE-448E-8677-8C7E67A273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Programming</a:t>
          </a:r>
        </a:p>
      </dsp:txBody>
      <dsp:txXfrm>
        <a:off x="5071" y="176549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.NET since 2001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Professionally since 2006</a:t>
          </a:r>
        </a:p>
      </dsp:txBody>
      <dsp:txXfrm>
        <a:off x="5071" y="2341276"/>
        <a:ext cx="3438281" cy="1093791"/>
      </dsp:txXfrm>
    </dsp:sp>
    <dsp:sp modelId="{A3FFC361-DDDA-4B2A-B04C-96A4D3CBB0F6}">
      <dsp:nvSpPr>
        <dsp:cNvPr id="0" name=""/>
        <dsp:cNvSpPr/>
      </dsp:nvSpPr>
      <dsp:spPr>
        <a:xfrm>
          <a:off x="516249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Skillset</a:t>
          </a:r>
        </a:p>
      </dsp:txBody>
      <dsp:txXfrm>
        <a:off x="4045051" y="176549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Stack .NET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 / Angular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/ Mentoring</a:t>
          </a:r>
        </a:p>
      </dsp:txBody>
      <dsp:txXfrm>
        <a:off x="4045051" y="2341276"/>
        <a:ext cx="3438281" cy="1093791"/>
      </dsp:txXfrm>
    </dsp:sp>
    <dsp:sp modelId="{2D576A24-ADAC-4098-9BE1-1703FE754CDD}">
      <dsp:nvSpPr>
        <dsp:cNvPr id="0" name=""/>
        <dsp:cNvSpPr/>
      </dsp:nvSpPr>
      <dsp:spPr>
        <a:xfrm>
          <a:off x="920247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6549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341276"/>
        <a:ext cx="3438281" cy="10937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70" y="1142098"/>
          <a:ext cx="1524647" cy="1257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ApprovalTests</a:t>
          </a:r>
          <a:endParaRPr lang="en-US" sz="1600" kern="1200" dirty="0"/>
        </a:p>
      </dsp:txBody>
      <dsp:txXfrm>
        <a:off x="29009" y="1171037"/>
        <a:ext cx="1466769" cy="930169"/>
      </dsp:txXfrm>
    </dsp:sp>
    <dsp:sp modelId="{0C2F3C72-428A-4772-9ADB-390C9AB05B2A}">
      <dsp:nvSpPr>
        <dsp:cNvPr id="0" name=""/>
        <dsp:cNvSpPr/>
      </dsp:nvSpPr>
      <dsp:spPr>
        <a:xfrm>
          <a:off x="824714" y="1326067"/>
          <a:ext cx="1852078" cy="1852078"/>
        </a:xfrm>
        <a:prstGeom prst="leftCircularArrow">
          <a:avLst>
            <a:gd name="adj1" fmla="val 4069"/>
            <a:gd name="adj2" fmla="val 511885"/>
            <a:gd name="adj3" fmla="val 2287396"/>
            <a:gd name="adj4" fmla="val 9024489"/>
            <a:gd name="adj5" fmla="val 4748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38880" y="2130146"/>
          <a:ext cx="1355242" cy="53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a Safety Net</a:t>
          </a:r>
        </a:p>
      </dsp:txBody>
      <dsp:txXfrm>
        <a:off x="354665" y="2145931"/>
        <a:ext cx="1323672" cy="507365"/>
      </dsp:txXfrm>
    </dsp:sp>
    <dsp:sp modelId="{C457CAFB-FC02-4297-93F4-9A807B571D78}">
      <dsp:nvSpPr>
        <dsp:cNvPr id="0" name=""/>
        <dsp:cNvSpPr/>
      </dsp:nvSpPr>
      <dsp:spPr>
        <a:xfrm>
          <a:off x="2053021" y="1142098"/>
          <a:ext cx="1524647" cy="1257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AutoFac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Moq</a:t>
          </a:r>
          <a:endParaRPr lang="en-US" sz="1600" kern="1200" dirty="0"/>
        </a:p>
      </dsp:txBody>
      <dsp:txXfrm>
        <a:off x="2081960" y="1440504"/>
        <a:ext cx="1466769" cy="930169"/>
      </dsp:txXfrm>
    </dsp:sp>
    <dsp:sp modelId="{80EE6584-A67C-4D73-9740-F9A9672E7594}">
      <dsp:nvSpPr>
        <dsp:cNvPr id="0" name=""/>
        <dsp:cNvSpPr/>
      </dsp:nvSpPr>
      <dsp:spPr>
        <a:xfrm>
          <a:off x="2864960" y="314260"/>
          <a:ext cx="2046894" cy="2046894"/>
        </a:xfrm>
        <a:prstGeom prst="circularArrow">
          <a:avLst>
            <a:gd name="adj1" fmla="val 3682"/>
            <a:gd name="adj2" fmla="val 458859"/>
            <a:gd name="adj3" fmla="val 19365630"/>
            <a:gd name="adj4" fmla="val 12575511"/>
            <a:gd name="adj5" fmla="val 429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91832" y="872630"/>
          <a:ext cx="1355242" cy="53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 Testability</a:t>
          </a:r>
        </a:p>
      </dsp:txBody>
      <dsp:txXfrm>
        <a:off x="2407617" y="888415"/>
        <a:ext cx="1323672" cy="507365"/>
      </dsp:txXfrm>
    </dsp:sp>
    <dsp:sp modelId="{7FCB3502-DEAE-4D25-8D30-9C4335E587ED}">
      <dsp:nvSpPr>
        <dsp:cNvPr id="0" name=""/>
        <dsp:cNvSpPr/>
      </dsp:nvSpPr>
      <dsp:spPr>
        <a:xfrm>
          <a:off x="4105973" y="1142098"/>
          <a:ext cx="1524647" cy="1257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Bogus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AutoFixture</a:t>
          </a:r>
          <a:endParaRPr lang="en-US" sz="1600" kern="1200" dirty="0"/>
        </a:p>
      </dsp:txBody>
      <dsp:txXfrm>
        <a:off x="4134912" y="1171037"/>
        <a:ext cx="1466769" cy="930169"/>
      </dsp:txXfrm>
    </dsp:sp>
    <dsp:sp modelId="{90F13761-A1D4-4E98-B0E9-C94BAA3BF10C}">
      <dsp:nvSpPr>
        <dsp:cNvPr id="0" name=""/>
        <dsp:cNvSpPr/>
      </dsp:nvSpPr>
      <dsp:spPr>
        <a:xfrm>
          <a:off x="4930617" y="1326067"/>
          <a:ext cx="1852078" cy="1852078"/>
        </a:xfrm>
        <a:prstGeom prst="leftCircularArrow">
          <a:avLst>
            <a:gd name="adj1" fmla="val 4069"/>
            <a:gd name="adj2" fmla="val 511885"/>
            <a:gd name="adj3" fmla="val 2287396"/>
            <a:gd name="adj4" fmla="val 9024489"/>
            <a:gd name="adj5" fmla="val 4748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F48B63-4FEF-4DCB-9884-26E275306BEA}">
      <dsp:nvSpPr>
        <dsp:cNvPr id="0" name=""/>
        <dsp:cNvSpPr/>
      </dsp:nvSpPr>
      <dsp:spPr>
        <a:xfrm>
          <a:off x="4444784" y="2130146"/>
          <a:ext cx="1355242" cy="53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Improve your Tests</a:t>
          </a:r>
        </a:p>
      </dsp:txBody>
      <dsp:txXfrm>
        <a:off x="4460569" y="2145931"/>
        <a:ext cx="1323672" cy="507365"/>
      </dsp:txXfrm>
    </dsp:sp>
    <dsp:sp modelId="{F9503381-3517-48B3-BD7E-4EBE3E3C97D0}">
      <dsp:nvSpPr>
        <dsp:cNvPr id="0" name=""/>
        <dsp:cNvSpPr/>
      </dsp:nvSpPr>
      <dsp:spPr>
        <a:xfrm>
          <a:off x="6158925" y="1142098"/>
          <a:ext cx="1524647" cy="1257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Scientist .NET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FeatureToggle</a:t>
          </a:r>
          <a:endParaRPr lang="en-US" sz="1600" kern="1200" dirty="0"/>
        </a:p>
      </dsp:txBody>
      <dsp:txXfrm>
        <a:off x="6187864" y="1440504"/>
        <a:ext cx="1466769" cy="930169"/>
      </dsp:txXfrm>
    </dsp:sp>
    <dsp:sp modelId="{6F3B1506-4D9E-4752-AF7E-0A4DBE463909}">
      <dsp:nvSpPr>
        <dsp:cNvPr id="0" name=""/>
        <dsp:cNvSpPr/>
      </dsp:nvSpPr>
      <dsp:spPr>
        <a:xfrm>
          <a:off x="6970864" y="314260"/>
          <a:ext cx="2046894" cy="2046894"/>
        </a:xfrm>
        <a:prstGeom prst="circularArrow">
          <a:avLst>
            <a:gd name="adj1" fmla="val 3682"/>
            <a:gd name="adj2" fmla="val 458859"/>
            <a:gd name="adj3" fmla="val 19365630"/>
            <a:gd name="adj4" fmla="val 12575511"/>
            <a:gd name="adj5" fmla="val 4296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0FC813-5C9C-4636-836C-048193362EC8}">
      <dsp:nvSpPr>
        <dsp:cNvPr id="0" name=""/>
        <dsp:cNvSpPr/>
      </dsp:nvSpPr>
      <dsp:spPr>
        <a:xfrm>
          <a:off x="6497735" y="872630"/>
          <a:ext cx="1355242" cy="53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Refactor the Code</a:t>
          </a:r>
        </a:p>
      </dsp:txBody>
      <dsp:txXfrm>
        <a:off x="6513520" y="888415"/>
        <a:ext cx="1323672" cy="507365"/>
      </dsp:txXfrm>
    </dsp:sp>
    <dsp:sp modelId="{55597950-2437-4CF4-A71B-0C78986779AB}">
      <dsp:nvSpPr>
        <dsp:cNvPr id="0" name=""/>
        <dsp:cNvSpPr/>
      </dsp:nvSpPr>
      <dsp:spPr>
        <a:xfrm>
          <a:off x="8211877" y="1142098"/>
          <a:ext cx="1524647" cy="12575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FuzzSharp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SpecFlow</a:t>
          </a:r>
          <a:endParaRPr lang="en-US" sz="1600" kern="1200" dirty="0"/>
        </a:p>
      </dsp:txBody>
      <dsp:txXfrm>
        <a:off x="8240816" y="1171037"/>
        <a:ext cx="1466769" cy="930169"/>
      </dsp:txXfrm>
    </dsp:sp>
    <dsp:sp modelId="{3C9A091B-5F81-4681-9BB9-8889C9C813BB}">
      <dsp:nvSpPr>
        <dsp:cNvPr id="0" name=""/>
        <dsp:cNvSpPr/>
      </dsp:nvSpPr>
      <dsp:spPr>
        <a:xfrm>
          <a:off x="8550687" y="2130146"/>
          <a:ext cx="1355242" cy="5389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Expand Your Tests</a:t>
          </a:r>
        </a:p>
      </dsp:txBody>
      <dsp:txXfrm>
        <a:off x="8566472" y="2145931"/>
        <a:ext cx="1323672" cy="5073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00646-5DFA-4D3B-968D-4DE17E619592}">
      <dsp:nvSpPr>
        <dsp:cNvPr id="0" name=""/>
        <dsp:cNvSpPr/>
      </dsp:nvSpPr>
      <dsp:spPr>
        <a:xfrm>
          <a:off x="1031658" y="838369"/>
          <a:ext cx="1494195" cy="14941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12D2F-1DEB-4943-A5F8-DEEAA0651679}">
      <dsp:nvSpPr>
        <dsp:cNvPr id="0" name=""/>
        <dsp:cNvSpPr/>
      </dsp:nvSpPr>
      <dsp:spPr>
        <a:xfrm>
          <a:off x="1350093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76F62-82C3-441F-9968-A72D88F6E89B}">
      <dsp:nvSpPr>
        <dsp:cNvPr id="0" name=""/>
        <dsp:cNvSpPr/>
      </dsp:nvSpPr>
      <dsp:spPr>
        <a:xfrm>
          <a:off x="554006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Engineer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Verizon Business</a:t>
          </a:r>
        </a:p>
      </dsp:txBody>
      <dsp:txXfrm>
        <a:off x="554006" y="2797969"/>
        <a:ext cx="2449500" cy="945000"/>
      </dsp:txXfrm>
    </dsp:sp>
    <dsp:sp modelId="{ADF3D3A5-34E1-4A79-BFBB-5C3977CFD176}">
      <dsp:nvSpPr>
        <dsp:cNvPr id="0" name=""/>
        <dsp:cNvSpPr/>
      </dsp:nvSpPr>
      <dsp:spPr>
        <a:xfrm>
          <a:off x="3909821" y="838369"/>
          <a:ext cx="1494195" cy="1494195"/>
        </a:xfrm>
        <a:prstGeom prst="ellipse">
          <a:avLst/>
        </a:prstGeom>
        <a:solidFill>
          <a:schemeClr val="accent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7B881-4781-4D7A-81B8-2907D19B627C}">
      <dsp:nvSpPr>
        <dsp:cNvPr id="0" name=""/>
        <dsp:cNvSpPr/>
      </dsp:nvSpPr>
      <dsp:spPr>
        <a:xfrm>
          <a:off x="4228256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5C22C-5CC9-4A2F-B140-A1DA0455F389}">
      <dsp:nvSpPr>
        <dsp:cNvPr id="0" name=""/>
        <dsp:cNvSpPr/>
      </dsp:nvSpPr>
      <dsp:spPr>
        <a:xfrm>
          <a:off x="3432168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Developer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Exceptional Innovation</a:t>
          </a:r>
        </a:p>
      </dsp:txBody>
      <dsp:txXfrm>
        <a:off x="3432168" y="2797969"/>
        <a:ext cx="2449500" cy="945000"/>
      </dsp:txXfrm>
    </dsp:sp>
    <dsp:sp modelId="{A5A86D51-C858-4596-9B68-08E298049405}">
      <dsp:nvSpPr>
        <dsp:cNvPr id="0" name=""/>
        <dsp:cNvSpPr/>
      </dsp:nvSpPr>
      <dsp:spPr>
        <a:xfrm>
          <a:off x="6787983" y="838369"/>
          <a:ext cx="1494195" cy="1494195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C7D53-7AB9-4488-9B6E-043B89AE27DD}">
      <dsp:nvSpPr>
        <dsp:cNvPr id="0" name=""/>
        <dsp:cNvSpPr/>
      </dsp:nvSpPr>
      <dsp:spPr>
        <a:xfrm>
          <a:off x="7106418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44B6E-144F-4DEE-9297-9155EC20DFF4}">
      <dsp:nvSpPr>
        <dsp:cNvPr id="0" name=""/>
        <dsp:cNvSpPr/>
      </dsp:nvSpPr>
      <dsp:spPr>
        <a:xfrm>
          <a:off x="6310331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Senior Engineer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 TeamDynamix</a:t>
          </a:r>
        </a:p>
      </dsp:txBody>
      <dsp:txXfrm>
        <a:off x="6310331" y="2797969"/>
        <a:ext cx="2449500" cy="945000"/>
      </dsp:txXfrm>
    </dsp:sp>
    <dsp:sp modelId="{3C6EC371-DFA6-4353-809B-336204589BB8}">
      <dsp:nvSpPr>
        <dsp:cNvPr id="0" name=""/>
        <dsp:cNvSpPr/>
      </dsp:nvSpPr>
      <dsp:spPr>
        <a:xfrm>
          <a:off x="9666146" y="838369"/>
          <a:ext cx="1494195" cy="1494195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A47EE-1303-4DE8-9EFD-21278006BCB1}">
      <dsp:nvSpPr>
        <dsp:cNvPr id="0" name=""/>
        <dsp:cNvSpPr/>
      </dsp:nvSpPr>
      <dsp:spPr>
        <a:xfrm>
          <a:off x="9984581" y="1156804"/>
          <a:ext cx="857325" cy="857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57E53-D7A8-4BF4-9781-99372C4F21DE}">
      <dsp:nvSpPr>
        <dsp:cNvPr id="0" name=""/>
        <dsp:cNvSpPr/>
      </dsp:nvSpPr>
      <dsp:spPr>
        <a:xfrm>
          <a:off x="9188493" y="2797969"/>
          <a:ext cx="2449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Software Engineering Manager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/>
            <a:t>MoveHQ</a:t>
          </a:r>
        </a:p>
      </dsp:txBody>
      <dsp:txXfrm>
        <a:off x="9188493" y="2797969"/>
        <a:ext cx="2449500" cy="94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4462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4462" y="0"/>
        <a:ext cx="2146138" cy="1416684"/>
      </dsp:txXfrm>
    </dsp:sp>
    <dsp:sp modelId="{61D84D31-C991-4A6D-BA44-32F66E01032F}">
      <dsp:nvSpPr>
        <dsp:cNvPr id="0" name=""/>
        <dsp:cNvSpPr/>
      </dsp:nvSpPr>
      <dsp:spPr>
        <a:xfrm>
          <a:off x="900445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2257907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.NET Libraries useful for improving tests</a:t>
          </a:r>
        </a:p>
      </dsp:txBody>
      <dsp:txXfrm>
        <a:off x="2257907" y="2125027"/>
        <a:ext cx="2146138" cy="1416684"/>
      </dsp:txXfrm>
    </dsp:sp>
    <dsp:sp modelId="{B7987C14-2C15-4936-B063-7C1E9974B31A}">
      <dsp:nvSpPr>
        <dsp:cNvPr id="0" name=""/>
        <dsp:cNvSpPr/>
      </dsp:nvSpPr>
      <dsp:spPr>
        <a:xfrm>
          <a:off x="315389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678159-7EB7-4B6C-BA70-3D41669EFA65}">
      <dsp:nvSpPr>
        <dsp:cNvPr id="0" name=""/>
        <dsp:cNvSpPr/>
      </dsp:nvSpPr>
      <dsp:spPr>
        <a:xfrm>
          <a:off x="4511353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 for Improving Quality</a:t>
          </a:r>
        </a:p>
      </dsp:txBody>
      <dsp:txXfrm>
        <a:off x="4511353" y="0"/>
        <a:ext cx="2146138" cy="1416684"/>
      </dsp:txXfrm>
    </dsp:sp>
    <dsp:sp modelId="{085DB161-EB9F-41BB-B94C-08462AD70DD0}">
      <dsp:nvSpPr>
        <dsp:cNvPr id="0" name=""/>
        <dsp:cNvSpPr/>
      </dsp:nvSpPr>
      <dsp:spPr>
        <a:xfrm>
          <a:off x="540733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B4531F-8B78-4DB4-BECC-86862EF1BA1E}">
      <dsp:nvSpPr>
        <dsp:cNvPr id="0" name=""/>
        <dsp:cNvSpPr/>
      </dsp:nvSpPr>
      <dsp:spPr>
        <a:xfrm>
          <a:off x="6764799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br>
            <a:rPr lang="en-US" sz="2200" kern="1200" dirty="0"/>
          </a:br>
          <a:r>
            <a:rPr lang="en-US" sz="2200" kern="1200" dirty="0"/>
            <a:t>Q&amp;A</a:t>
          </a:r>
          <a:br>
            <a:rPr lang="en-US" sz="2200" kern="1200" dirty="0"/>
          </a:br>
          <a:r>
            <a:rPr lang="en-US" sz="2200" kern="1200" dirty="0"/>
            <a:t>Community Ideas</a:t>
          </a:r>
        </a:p>
      </dsp:txBody>
      <dsp:txXfrm>
        <a:off x="6764799" y="2125027"/>
        <a:ext cx="2146138" cy="1416684"/>
      </dsp:txXfrm>
    </dsp:sp>
    <dsp:sp modelId="{F279DAB3-0F3C-4EAB-AF2E-9F5AA61A4487}">
      <dsp:nvSpPr>
        <dsp:cNvPr id="0" name=""/>
        <dsp:cNvSpPr/>
      </dsp:nvSpPr>
      <dsp:spPr>
        <a:xfrm>
          <a:off x="7660782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27C4-2047-46C9-9244-DD0E5E503651}">
      <dsp:nvSpPr>
        <dsp:cNvPr id="0" name=""/>
        <dsp:cNvSpPr/>
      </dsp:nvSpPr>
      <dsp:spPr>
        <a:xfrm>
          <a:off x="4228820" y="0"/>
          <a:ext cx="2114410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Manual</a:t>
          </a:r>
        </a:p>
      </dsp:txBody>
      <dsp:txXfrm>
        <a:off x="4228820" y="0"/>
        <a:ext cx="2114410" cy="1053388"/>
      </dsp:txXfrm>
    </dsp:sp>
    <dsp:sp modelId="{EE3A82D7-D019-4B72-94FA-484A26167F0E}">
      <dsp:nvSpPr>
        <dsp:cNvPr id="0" name=""/>
        <dsp:cNvSpPr/>
      </dsp:nvSpPr>
      <dsp:spPr>
        <a:xfrm>
          <a:off x="3171615" y="1053388"/>
          <a:ext cx="4228820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Exploratory</a:t>
          </a:r>
        </a:p>
      </dsp:txBody>
      <dsp:txXfrm>
        <a:off x="3911659" y="1053388"/>
        <a:ext cx="2748733" cy="1053388"/>
      </dsp:txXfrm>
    </dsp:sp>
    <dsp:sp modelId="{1E1B9B23-A996-4C72-A1FA-2B142F498B01}">
      <dsp:nvSpPr>
        <dsp:cNvPr id="0" name=""/>
        <dsp:cNvSpPr/>
      </dsp:nvSpPr>
      <dsp:spPr>
        <a:xfrm>
          <a:off x="2114410" y="2106777"/>
          <a:ext cx="6343231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UI Automation</a:t>
          </a:r>
        </a:p>
      </dsp:txBody>
      <dsp:txXfrm>
        <a:off x="3224475" y="2106777"/>
        <a:ext cx="4123100" cy="1053388"/>
      </dsp:txXfrm>
    </dsp:sp>
    <dsp:sp modelId="{0CED4597-076D-4CBF-B694-1C910A9949C8}">
      <dsp:nvSpPr>
        <dsp:cNvPr id="0" name=""/>
        <dsp:cNvSpPr/>
      </dsp:nvSpPr>
      <dsp:spPr>
        <a:xfrm>
          <a:off x="1057205" y="3160166"/>
          <a:ext cx="8457641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Integration Tests</a:t>
          </a:r>
        </a:p>
      </dsp:txBody>
      <dsp:txXfrm>
        <a:off x="2537292" y="3160166"/>
        <a:ext cx="5497467" cy="1053388"/>
      </dsp:txXfrm>
    </dsp:sp>
    <dsp:sp modelId="{CCD51E0A-8D5D-42E1-AA87-82D3C94AD92C}">
      <dsp:nvSpPr>
        <dsp:cNvPr id="0" name=""/>
        <dsp:cNvSpPr/>
      </dsp:nvSpPr>
      <dsp:spPr>
        <a:xfrm>
          <a:off x="0" y="4213555"/>
          <a:ext cx="10572052" cy="1053388"/>
        </a:xfrm>
        <a:prstGeom prst="trapezoid">
          <a:avLst>
            <a:gd name="adj" fmla="val 100362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isometricOffAxis2Left" zoom="95000">
            <a:rot lat="0" lon="1560000" rev="0"/>
          </a:camera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Unit / Component Tests</a:t>
          </a:r>
        </a:p>
      </dsp:txBody>
      <dsp:txXfrm>
        <a:off x="1850109" y="4213555"/>
        <a:ext cx="6871833" cy="1053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39FFF-31D2-4591-8A3E-3727926BC572}">
      <dsp:nvSpPr>
        <dsp:cNvPr id="0" name=""/>
        <dsp:cNvSpPr/>
      </dsp:nvSpPr>
      <dsp:spPr>
        <a:xfrm>
          <a:off x="4836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a Safety Net</a:t>
          </a:r>
        </a:p>
      </dsp:txBody>
      <dsp:txXfrm>
        <a:off x="31186" y="1347372"/>
        <a:ext cx="1446743" cy="846966"/>
      </dsp:txXfrm>
    </dsp:sp>
    <dsp:sp modelId="{134C61B9-5FC9-41BB-B977-45A63C8D2DCC}">
      <dsp:nvSpPr>
        <dsp:cNvPr id="0" name=""/>
        <dsp:cNvSpPr/>
      </dsp:nvSpPr>
      <dsp:spPr>
        <a:xfrm>
          <a:off x="1654224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654224" y="1659297"/>
        <a:ext cx="222517" cy="223117"/>
      </dsp:txXfrm>
    </dsp:sp>
    <dsp:sp modelId="{521AE67B-801E-4DD8-A068-2A05FA781CE6}">
      <dsp:nvSpPr>
        <dsp:cNvPr id="0" name=""/>
        <dsp:cNvSpPr/>
      </dsp:nvSpPr>
      <dsp:spPr>
        <a:xfrm>
          <a:off x="2104057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Testability</a:t>
          </a:r>
        </a:p>
      </dsp:txBody>
      <dsp:txXfrm>
        <a:off x="2130407" y="1347372"/>
        <a:ext cx="1446743" cy="846966"/>
      </dsp:txXfrm>
    </dsp:sp>
    <dsp:sp modelId="{CD80D8FD-20E8-4D3E-9C9C-F6CCACEBCE06}">
      <dsp:nvSpPr>
        <dsp:cNvPr id="0" name=""/>
        <dsp:cNvSpPr/>
      </dsp:nvSpPr>
      <dsp:spPr>
        <a:xfrm>
          <a:off x="3753445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753445" y="1659297"/>
        <a:ext cx="222517" cy="223117"/>
      </dsp:txXfrm>
    </dsp:sp>
    <dsp:sp modelId="{780969F7-A41E-4990-BD3A-7366BD160E45}">
      <dsp:nvSpPr>
        <dsp:cNvPr id="0" name=""/>
        <dsp:cNvSpPr/>
      </dsp:nvSpPr>
      <dsp:spPr>
        <a:xfrm>
          <a:off x="4203278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your Tests</a:t>
          </a:r>
        </a:p>
      </dsp:txBody>
      <dsp:txXfrm>
        <a:off x="4229628" y="1347372"/>
        <a:ext cx="1446743" cy="846966"/>
      </dsp:txXfrm>
    </dsp:sp>
    <dsp:sp modelId="{04C0A455-22A9-48B5-90E6-AEE543ADB2A9}">
      <dsp:nvSpPr>
        <dsp:cNvPr id="0" name=""/>
        <dsp:cNvSpPr/>
      </dsp:nvSpPr>
      <dsp:spPr>
        <a:xfrm>
          <a:off x="585266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852666" y="1659297"/>
        <a:ext cx="222517" cy="223117"/>
      </dsp:txXfrm>
    </dsp:sp>
    <dsp:sp modelId="{2FFA65D5-B54B-4653-B91F-49EE38D785D3}">
      <dsp:nvSpPr>
        <dsp:cNvPr id="0" name=""/>
        <dsp:cNvSpPr/>
      </dsp:nvSpPr>
      <dsp:spPr>
        <a:xfrm>
          <a:off x="630249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Refactor the Code</a:t>
          </a:r>
        </a:p>
      </dsp:txBody>
      <dsp:txXfrm>
        <a:off x="6328849" y="1347372"/>
        <a:ext cx="1446743" cy="846966"/>
      </dsp:txXfrm>
    </dsp:sp>
    <dsp:sp modelId="{B1862CF1-E376-4A59-8C07-E6C4763D83A1}">
      <dsp:nvSpPr>
        <dsp:cNvPr id="0" name=""/>
        <dsp:cNvSpPr/>
      </dsp:nvSpPr>
      <dsp:spPr>
        <a:xfrm>
          <a:off x="795188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51886" y="1659297"/>
        <a:ext cx="222517" cy="223117"/>
      </dsp:txXfrm>
    </dsp:sp>
    <dsp:sp modelId="{D84B4ACC-88B7-48ED-A69D-A8920419D197}">
      <dsp:nvSpPr>
        <dsp:cNvPr id="0" name=""/>
        <dsp:cNvSpPr/>
      </dsp:nvSpPr>
      <dsp:spPr>
        <a:xfrm>
          <a:off x="840171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Expand Your Tests</a:t>
          </a:r>
        </a:p>
      </dsp:txBody>
      <dsp:txXfrm>
        <a:off x="8428069" y="1347372"/>
        <a:ext cx="1446743" cy="8469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81473-28AA-41FE-9E89-8AFB51F33FA1}">
      <dsp:nvSpPr>
        <dsp:cNvPr id="0" name=""/>
        <dsp:cNvSpPr/>
      </dsp:nvSpPr>
      <dsp:spPr>
        <a:xfrm>
          <a:off x="811633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3FA804-755C-4434-816F-AD597F5F38D5}">
      <dsp:nvSpPr>
        <dsp:cNvPr id="0" name=""/>
        <dsp:cNvSpPr/>
      </dsp:nvSpPr>
      <dsp:spPr>
        <a:xfrm>
          <a:off x="6801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Immutability / Pure Functions</a:t>
          </a:r>
        </a:p>
      </dsp:txBody>
      <dsp:txXfrm>
        <a:off x="6801" y="1932022"/>
        <a:ext cx="2476406" cy="371460"/>
      </dsp:txXfrm>
    </dsp:sp>
    <dsp:sp modelId="{43AEB33A-798F-4041-917A-19A898265370}">
      <dsp:nvSpPr>
        <dsp:cNvPr id="0" name=""/>
        <dsp:cNvSpPr/>
      </dsp:nvSpPr>
      <dsp:spPr>
        <a:xfrm>
          <a:off x="6801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Readonly</a:t>
          </a:r>
          <a:r>
            <a:rPr lang="en-US" sz="1400" kern="1200" dirty="0"/>
            <a:t> Properties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Immutable Collections</a:t>
          </a:r>
        </a:p>
      </dsp:txBody>
      <dsp:txXfrm>
        <a:off x="6801" y="2343535"/>
        <a:ext cx="2476406" cy="638256"/>
      </dsp:txXfrm>
    </dsp:sp>
    <dsp:sp modelId="{12596935-AA22-4F47-BA4E-600DCC839631}">
      <dsp:nvSpPr>
        <dsp:cNvPr id="0" name=""/>
        <dsp:cNvSpPr/>
      </dsp:nvSpPr>
      <dsp:spPr>
        <a:xfrm>
          <a:off x="3721410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3A9F2-638D-4309-9192-C8A592F7B797}">
      <dsp:nvSpPr>
        <dsp:cNvPr id="0" name=""/>
        <dsp:cNvSpPr/>
      </dsp:nvSpPr>
      <dsp:spPr>
        <a:xfrm>
          <a:off x="2916578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Make Invalid State Impossible</a:t>
          </a:r>
        </a:p>
      </dsp:txBody>
      <dsp:txXfrm>
        <a:off x="2916578" y="1932022"/>
        <a:ext cx="2476406" cy="371460"/>
      </dsp:txXfrm>
    </dsp:sp>
    <dsp:sp modelId="{E96A95CB-9816-41E2-82C9-63DC9F5A77F7}">
      <dsp:nvSpPr>
        <dsp:cNvPr id="0" name=""/>
        <dsp:cNvSpPr/>
      </dsp:nvSpPr>
      <dsp:spPr>
        <a:xfrm>
          <a:off x="2916578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F# Discriminated Unions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OneOf</a:t>
          </a:r>
          <a:r>
            <a:rPr lang="en-US" sz="1400" kern="1200" dirty="0"/>
            <a:t> Library </a:t>
          </a:r>
          <a:r>
            <a:rPr lang="en-US" sz="1200" kern="1200" dirty="0">
              <a:hlinkClick xmlns:r="http://schemas.openxmlformats.org/officeDocument/2006/relationships" r:id="rId5"/>
            </a:rPr>
            <a:t>https://github.com/mcintyre321/OneOf</a:t>
          </a:r>
          <a:endParaRPr lang="en-US" sz="1200" kern="1200" dirty="0"/>
        </a:p>
      </dsp:txBody>
      <dsp:txXfrm>
        <a:off x="2916578" y="2343535"/>
        <a:ext cx="2476406" cy="638256"/>
      </dsp:txXfrm>
    </dsp:sp>
    <dsp:sp modelId="{5DD07AC5-CBC8-4538-BC7F-AB2C7421A52E}">
      <dsp:nvSpPr>
        <dsp:cNvPr id="0" name=""/>
        <dsp:cNvSpPr/>
      </dsp:nvSpPr>
      <dsp:spPr>
        <a:xfrm>
          <a:off x="6920729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8FE09-7876-4320-8956-0D8611FB6D59}">
      <dsp:nvSpPr>
        <dsp:cNvPr id="0" name=""/>
        <dsp:cNvSpPr/>
      </dsp:nvSpPr>
      <dsp:spPr>
        <a:xfrm>
          <a:off x="6115897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C#</a:t>
          </a:r>
        </a:p>
      </dsp:txBody>
      <dsp:txXfrm>
        <a:off x="6115897" y="1932022"/>
        <a:ext cx="2476406" cy="371460"/>
      </dsp:txXfrm>
    </dsp:sp>
    <dsp:sp modelId="{166404F0-825D-4AB6-AB87-ECBDA5580BC3}">
      <dsp:nvSpPr>
        <dsp:cNvPr id="0" name=""/>
        <dsp:cNvSpPr/>
      </dsp:nvSpPr>
      <dsp:spPr>
        <a:xfrm>
          <a:off x="5826356" y="2343535"/>
          <a:ext cx="3055489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Language-Ext Library </a:t>
          </a:r>
          <a:r>
            <a:rPr lang="en-US" sz="1200" kern="1200" dirty="0">
              <a:hlinkClick xmlns:r="http://schemas.openxmlformats.org/officeDocument/2006/relationships" r:id="rId8"/>
            </a:rPr>
            <a:t>https://github.com/louthy/language-ext</a:t>
          </a:r>
          <a:endParaRPr lang="en-US" sz="1200" kern="1200" dirty="0"/>
        </a:p>
      </dsp:txBody>
      <dsp:txXfrm>
        <a:off x="5826356" y="2343535"/>
        <a:ext cx="3055489" cy="638256"/>
      </dsp:txXfrm>
    </dsp:sp>
    <dsp:sp modelId="{A1F90F49-F224-4687-8D2B-94328AE85C13}">
      <dsp:nvSpPr>
        <dsp:cNvPr id="0" name=""/>
        <dsp:cNvSpPr/>
      </dsp:nvSpPr>
      <dsp:spPr>
        <a:xfrm>
          <a:off x="10120048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BD997-DC92-4EC5-94D2-A97C82629DD1}">
      <dsp:nvSpPr>
        <dsp:cNvPr id="0" name=""/>
        <dsp:cNvSpPr/>
      </dsp:nvSpPr>
      <dsp:spPr>
        <a:xfrm>
          <a:off x="9315216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F#</a:t>
          </a:r>
        </a:p>
      </dsp:txBody>
      <dsp:txXfrm>
        <a:off x="9315216" y="1932022"/>
        <a:ext cx="2476406" cy="371460"/>
      </dsp:txXfrm>
    </dsp:sp>
    <dsp:sp modelId="{977D7F65-0DEE-448E-8677-8C7E67A27386}">
      <dsp:nvSpPr>
        <dsp:cNvPr id="0" name=""/>
        <dsp:cNvSpPr/>
      </dsp:nvSpPr>
      <dsp:spPr>
        <a:xfrm>
          <a:off x="9315216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call C#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called by C#</a:t>
          </a:r>
        </a:p>
      </dsp:txBody>
      <dsp:txXfrm>
        <a:off x="9315216" y="2343535"/>
        <a:ext cx="2476406" cy="6382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2">
            <a:extLst>
              <a:ext uri="{FF2B5EF4-FFF2-40B4-BE49-F238E27FC236}">
                <a16:creationId xmlns:a16="http://schemas.microsoft.com/office/drawing/2014/main" id="{3285EE39-92DD-4873-B3EA-C7BCB8A95AE8}"/>
              </a:ext>
            </a:extLst>
          </p:cNvPr>
          <p:cNvGraphicFramePr>
            <a:graphicFrameLocks noGrp="1"/>
          </p:cNvGraphicFramePr>
          <p:nvPr>
            <p:ph type="pic" idx="4294967295"/>
            <p:extLst>
              <p:ext uri="{D42A27DB-BD31-4B8C-83A1-F6EECF244321}">
                <p14:modId xmlns:p14="http://schemas.microsoft.com/office/powerpoint/2010/main" val="1673782684"/>
              </p:ext>
            </p:extLst>
          </p:nvPr>
        </p:nvGraphicFramePr>
        <p:xfrm>
          <a:off x="1037239" y="930720"/>
          <a:ext cx="10572052" cy="5266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itle 3">
            <a:extLst>
              <a:ext uri="{FF2B5EF4-FFF2-40B4-BE49-F238E27FC236}">
                <a16:creationId xmlns:a16="http://schemas.microsoft.com/office/drawing/2014/main" id="{F0A19E53-6231-491C-A887-D93B61383759}"/>
              </a:ext>
            </a:extLst>
          </p:cNvPr>
          <p:cNvSpPr txBox="1">
            <a:spLocks/>
          </p:cNvSpPr>
          <p:nvPr/>
        </p:nvSpPr>
        <p:spPr>
          <a:xfrm>
            <a:off x="1141413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Types of Tests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C436F3A-8B58-470E-8A7E-67AE3D36BFF2}"/>
              </a:ext>
            </a:extLst>
          </p:cNvPr>
          <p:cNvSpPr/>
          <p:nvPr/>
        </p:nvSpPr>
        <p:spPr>
          <a:xfrm rot="17673808">
            <a:off x="1620239" y="496537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Detected by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Exercises System Under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Contains Assertions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3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Arrange / Act / Assert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39600"/>
              </p:ext>
            </p:extLst>
          </p:nvPr>
        </p:nvGraphicFramePr>
        <p:xfrm>
          <a:off x="330219" y="1598006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“pinning” tests,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Taming Code (safely)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8721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Taming a Big Ball of Mud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3D1F499-FE78-4F04-AF1C-60F000DA2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565355"/>
              </p:ext>
            </p:extLst>
          </p:nvPr>
        </p:nvGraphicFramePr>
        <p:xfrm>
          <a:off x="1141413" y="1912137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86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State Trees with </a:t>
            </a:r>
            <a:r>
              <a:rPr lang="en-US" cap="none" dirty="0" err="1"/>
              <a:t>SnapShotter</a:t>
            </a:r>
            <a:r>
              <a:rPr lang="en-US" cap="none" dirty="0"/>
              <a:t> / </a:t>
            </a:r>
            <a:r>
              <a:rPr lang="en-US" cap="none" dirty="0" err="1"/>
              <a:t>ApprovalTests</a:t>
            </a:r>
            <a:r>
              <a:rPr lang="en-US" cap="none" dirty="0"/>
              <a:t> / Snapper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  <a:endParaRPr lang="en-US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CEBED-1F04-488A-B307-471C4D7F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57" y="4020344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A5DE8-437A-4C61-B713-E7B2F549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5" y="1794076"/>
            <a:ext cx="11215869" cy="439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DB0F4-D2E9-431A-A21E-3EDD8A9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80" y="1223962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My Background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DA82699-98D8-435D-BD6D-DDFF9FF36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109118"/>
              </p:ext>
            </p:extLst>
          </p:nvPr>
        </p:nvGraphicFramePr>
        <p:xfrm>
          <a:off x="0" y="1658144"/>
          <a:ext cx="12192000" cy="458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FEA36DD-E188-411B-A424-9FFC43D21A46}"/>
              </a:ext>
            </a:extLst>
          </p:cNvPr>
          <p:cNvSpPr/>
          <p:nvPr/>
        </p:nvSpPr>
        <p:spPr>
          <a:xfrm>
            <a:off x="2733040" y="298543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9BFE51-596A-48CA-924C-6FCA98EC11EC}"/>
              </a:ext>
            </a:extLst>
          </p:cNvPr>
          <p:cNvSpPr/>
          <p:nvPr/>
        </p:nvSpPr>
        <p:spPr>
          <a:xfrm>
            <a:off x="5597003" y="298543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F669632-5D8D-4B5B-9C22-E8C891AFDB84}"/>
              </a:ext>
            </a:extLst>
          </p:cNvPr>
          <p:cNvSpPr/>
          <p:nvPr/>
        </p:nvSpPr>
        <p:spPr>
          <a:xfrm>
            <a:off x="8524240" y="2980352"/>
            <a:ext cx="994817" cy="492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4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55E9-E27E-422A-951A-A2870835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" y="3209544"/>
            <a:ext cx="11504431" cy="315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CB06E55-3008-4740-B3AC-B9F1E1E9D2A4}"/>
              </a:ext>
            </a:extLst>
          </p:cNvPr>
          <p:cNvSpPr/>
          <p:nvPr/>
        </p:nvSpPr>
        <p:spPr>
          <a:xfrm rot="10800000">
            <a:off x="10589851" y="35080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40F37B-9487-418E-AE85-5E93AA278AF6}"/>
              </a:ext>
            </a:extLst>
          </p:cNvPr>
          <p:cNvSpPr/>
          <p:nvPr/>
        </p:nvSpPr>
        <p:spPr>
          <a:xfrm rot="5400000">
            <a:off x="7608433" y="403111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90183"/>
            <a:ext cx="10210477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CB19-5BBD-47B1-BA84-FBD58A91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Create Mock Objects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7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Verify Behavior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976197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CB19-5BBD-47B1-BA84-FBD58A91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Analyzing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CB19-5BBD-47B1-BA84-FBD58A91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CB19-5BBD-47B1-BA84-FBD58A91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8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Range-Based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Finding Edge Cases with </a:t>
            </a:r>
            <a:r>
              <a:rPr lang="en-US" cap="none" dirty="0" err="1"/>
              <a:t>SharpFuzz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5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Talk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A176B-5D5E-4687-98BF-B8A7FDDC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/>
              <a:t>Focused on any particular .NET project type </a:t>
            </a:r>
          </a:p>
          <a:p>
            <a:pPr lvl="1"/>
            <a:r>
              <a:rPr lang="en-US" dirty="0"/>
              <a:t>ASP .NET, XAML, Web API etc.</a:t>
            </a:r>
          </a:p>
          <a:p>
            <a:r>
              <a:rPr lang="en-US" dirty="0"/>
              <a:t>Focused extensively on any one library or tool</a:t>
            </a:r>
          </a:p>
          <a:p>
            <a:r>
              <a:rPr lang="en-US" dirty="0"/>
              <a:t>Code-Intensive</a:t>
            </a:r>
          </a:p>
          <a:p>
            <a:r>
              <a:rPr lang="en-US" dirty="0"/>
              <a:t>Solely about unit testing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9AA86EE-28A2-45F6-9993-9039B36AD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49038">
                        <a14:foregroundMark x1="61154" y1="53333" x2="60962" y2="41667"/>
                        <a14:foregroundMark x1="66538" y1="53667" x2="65192" y2="48000"/>
                        <a14:foregroundMark x1="80385" y1="52333" x2="80769" y2="45333"/>
                        <a14:backgroundMark x1="56346" y1="63667" x2="57115" y2="63333"/>
                        <a14:backgroundMark x1="59423" y1="66000" x2="59423" y2="64333"/>
                        <a14:backgroundMark x1="60000" y1="65000" x2="59423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7847" r="50473" b="13202"/>
          <a:stretch/>
        </p:blipFill>
        <p:spPr bwMode="auto">
          <a:xfrm>
            <a:off x="8473440" y="1659547"/>
            <a:ext cx="2800767" cy="2678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5639-F814-4CBD-9772-0850B2B76245}"/>
              </a:ext>
            </a:extLst>
          </p:cNvPr>
          <p:cNvSpPr txBox="1"/>
          <p:nvPr/>
        </p:nvSpPr>
        <p:spPr>
          <a:xfrm>
            <a:off x="8473440" y="441413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403 FORBIDDEN</a:t>
            </a:r>
          </a:p>
        </p:txBody>
      </p:sp>
    </p:spTree>
    <p:extLst>
      <p:ext uri="{BB962C8B-B14F-4D97-AF65-F5344CB8AC3E}">
        <p14:creationId xmlns:p14="http://schemas.microsoft.com/office/powerpoint/2010/main" val="4227452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Specialized Testing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Web, Desktop, Entity Framework, and Web APIs (Oh My)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40079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Coded UI Tests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Supported Platforms</a:t>
            </a:r>
          </a:p>
          <a:p>
            <a:pPr lvl="1"/>
            <a:r>
              <a:rPr lang="en-US" dirty="0"/>
              <a:t>WinForms</a:t>
            </a:r>
          </a:p>
          <a:p>
            <a:pPr lvl="1"/>
            <a:r>
              <a:rPr lang="en-US" dirty="0"/>
              <a:t>WPF</a:t>
            </a:r>
          </a:p>
          <a:p>
            <a:pPr lvl="1"/>
            <a:r>
              <a:rPr lang="en-US" dirty="0"/>
              <a:t>UWP</a:t>
            </a:r>
          </a:p>
          <a:p>
            <a:pPr lvl="1"/>
            <a:r>
              <a:rPr lang="en-US" dirty="0"/>
              <a:t>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606899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Web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pPr lvl="1"/>
            <a:r>
              <a:rPr lang="en-US" dirty="0"/>
              <a:t>WebDriver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IDE</a:t>
            </a:r>
          </a:p>
          <a:p>
            <a:pPr lvl="1"/>
            <a:r>
              <a:rPr lang="en-US" dirty="0"/>
              <a:t>Remote Control</a:t>
            </a:r>
          </a:p>
          <a:p>
            <a:r>
              <a:rPr lang="en-US" dirty="0"/>
              <a:t>Quick Test Professional (QTP)</a:t>
            </a:r>
          </a:p>
          <a:p>
            <a:r>
              <a:rPr lang="en-US" dirty="0" err="1"/>
              <a:t>Katalon</a:t>
            </a:r>
            <a:r>
              <a:rPr lang="en-US" dirty="0"/>
              <a:t> Recorder</a:t>
            </a:r>
          </a:p>
        </p:txBody>
      </p:sp>
    </p:spTree>
    <p:extLst>
      <p:ext uri="{BB962C8B-B14F-4D97-AF65-F5344CB8AC3E}">
        <p14:creationId xmlns:p14="http://schemas.microsoft.com/office/powerpoint/2010/main" val="2588286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59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532281"/>
              </p:ext>
            </p:extLst>
          </p:nvPr>
        </p:nvGraphicFramePr>
        <p:xfrm>
          <a:off x="159798" y="1880547"/>
          <a:ext cx="11798424" cy="396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Test Plans</a:t>
            </a:r>
            <a:endParaRPr lang="en-US" cap="none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8" grpId="0"/>
      <p:bldP spid="12" grpId="0" animBg="1"/>
      <p:bldP spid="13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 rot="10800000">
            <a:off x="6742801" y="16837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196986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Let’s Review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60391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1266</Words>
  <Application>Microsoft Office PowerPoint</Application>
  <PresentationFormat>Widescreen</PresentationFormat>
  <Paragraphs>258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Roboto Condensed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My Background</vt:lpstr>
      <vt:lpstr>About This Talk</vt:lpstr>
      <vt:lpstr>This Talk Is NOT</vt:lpstr>
      <vt:lpstr>It’s a Legacy System!</vt:lpstr>
      <vt:lpstr>Your New Codebase: Resume Scoring Algorithm</vt:lpstr>
      <vt:lpstr>What Do You Do?</vt:lpstr>
      <vt:lpstr>Build your own Safety Net</vt:lpstr>
      <vt:lpstr>Unit Testing 101</vt:lpstr>
      <vt:lpstr>PowerPoint Presentation</vt:lpstr>
      <vt:lpstr>What is a Unit Test?</vt:lpstr>
      <vt:lpstr>What is a Unit Test? – Detected by Attribute</vt:lpstr>
      <vt:lpstr>What is a Unit Test? – Exercises System Under Test</vt:lpstr>
      <vt:lpstr>What is a Unit Test? – Contains Assertions</vt:lpstr>
      <vt:lpstr>What is a Unit Test? – Arrange / Act / Assert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Code (safely)</vt:lpstr>
      <vt:lpstr>Taming a Big Ball of Mud</vt:lpstr>
      <vt:lpstr>Build a Safety Net</vt:lpstr>
      <vt:lpstr>Testing State Trees with SnapShotter / ApprovalTests / Snapper</vt:lpstr>
      <vt:lpstr>Improve Testability</vt:lpstr>
      <vt:lpstr>PowerPoint Presentation</vt:lpstr>
      <vt:lpstr>PowerPoint Presentation</vt:lpstr>
      <vt:lpstr>PowerPoint Presentation</vt:lpstr>
      <vt:lpstr>PowerPoint Presentation</vt:lpstr>
      <vt:lpstr>Improve Your Tests</vt:lpstr>
      <vt:lpstr>Shouldly</vt:lpstr>
      <vt:lpstr>FluentAssertions</vt:lpstr>
      <vt:lpstr>Parameterized Unit Tests</vt:lpstr>
      <vt:lpstr>Generating Test Data with Bogus</vt:lpstr>
      <vt:lpstr>Inversion of Control with AutoFac</vt:lpstr>
      <vt:lpstr>Moq to Create Mock Objects</vt:lpstr>
      <vt:lpstr>Moq to Verify Behavior</vt:lpstr>
      <vt:lpstr>AutoFixture</vt:lpstr>
      <vt:lpstr>Refactor the Code</vt:lpstr>
      <vt:lpstr>A/B Testing with Scientist .NET</vt:lpstr>
      <vt:lpstr>Experiments with Scientist .NET</vt:lpstr>
      <vt:lpstr>Analyzing Results with Scientist .NET</vt:lpstr>
      <vt:lpstr>Adding a Fallback Option with FeatureToggle</vt:lpstr>
      <vt:lpstr>Expand the Tests</vt:lpstr>
      <vt:lpstr>Behavior Driven Development with SpecFlow</vt:lpstr>
      <vt:lpstr>Range-Based Tests</vt:lpstr>
      <vt:lpstr>Finding Edge Cases with SharpFuzz</vt:lpstr>
      <vt:lpstr>Specialized Testing</vt:lpstr>
      <vt:lpstr>Coded UI Tests</vt:lpstr>
      <vt:lpstr>Web Testing</vt:lpstr>
      <vt:lpstr>In Memory Tests with Entity Framework</vt:lpstr>
      <vt:lpstr>Postman Collections For API Testing</vt:lpstr>
      <vt:lpstr>Inspecting Web Traffic with Fiddler</vt:lpstr>
      <vt:lpstr>Functional Programming</vt:lpstr>
      <vt:lpstr>Tools &amp; Processes</vt:lpstr>
      <vt:lpstr>Code Reviews</vt:lpstr>
      <vt:lpstr>CI/CD Pipeline Integration</vt:lpstr>
      <vt:lpstr>Code Analysis with SonarQube</vt:lpstr>
      <vt:lpstr>Test Plans</vt:lpstr>
      <vt:lpstr>NCrunch</vt:lpstr>
      <vt:lpstr>JetBrains Annotations</vt:lpstr>
      <vt:lpstr>Conclusion</vt:lpstr>
      <vt:lpstr>Let’s Review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3</cp:revision>
  <dcterms:created xsi:type="dcterms:W3CDTF">2019-08-17T06:19:42Z</dcterms:created>
  <dcterms:modified xsi:type="dcterms:W3CDTF">2019-08-17T06:38:16Z</dcterms:modified>
</cp:coreProperties>
</file>